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306" r:id="rId34"/>
    <p:sldId id="307" r:id="rId35"/>
    <p:sldId id="308" r:id="rId36"/>
    <p:sldId id="309" r:id="rId37"/>
    <p:sldId id="310" r:id="rId38"/>
    <p:sldId id="311" r:id="rId39"/>
    <p:sldId id="312" r:id="rId40"/>
    <p:sldId id="305" r:id="rId41"/>
  </p:sldIdLst>
  <p:sldSz cx="13004800" cy="9753600"/>
  <p:notesSz cx="6858000" cy="9144000"/>
  <p:defaultTextStyle>
    <a:lvl1pPr>
      <a:defRPr sz="2600">
        <a:latin typeface="Arial"/>
        <a:ea typeface="Arial"/>
        <a:cs typeface="Arial"/>
        <a:sym typeface="Arial"/>
      </a:defRPr>
    </a:lvl1pPr>
    <a:lvl2pPr indent="457200">
      <a:defRPr sz="2600">
        <a:latin typeface="Arial"/>
        <a:ea typeface="Arial"/>
        <a:cs typeface="Arial"/>
        <a:sym typeface="Arial"/>
      </a:defRPr>
    </a:lvl2pPr>
    <a:lvl3pPr indent="914400">
      <a:defRPr sz="2600">
        <a:latin typeface="Arial"/>
        <a:ea typeface="Arial"/>
        <a:cs typeface="Arial"/>
        <a:sym typeface="Arial"/>
      </a:defRPr>
    </a:lvl3pPr>
    <a:lvl4pPr indent="1371600">
      <a:defRPr sz="2600">
        <a:latin typeface="Arial"/>
        <a:ea typeface="Arial"/>
        <a:cs typeface="Arial"/>
        <a:sym typeface="Arial"/>
      </a:defRPr>
    </a:lvl4pPr>
    <a:lvl5pPr indent="1828800">
      <a:defRPr sz="2600">
        <a:latin typeface="Arial"/>
        <a:ea typeface="Arial"/>
        <a:cs typeface="Arial"/>
        <a:sym typeface="Arial"/>
      </a:defRPr>
    </a:lvl5pPr>
    <a:lvl6pPr>
      <a:defRPr sz="2600">
        <a:latin typeface="Arial"/>
        <a:ea typeface="Arial"/>
        <a:cs typeface="Arial"/>
        <a:sym typeface="Arial"/>
      </a:defRPr>
    </a:lvl6pPr>
    <a:lvl7pPr>
      <a:defRPr sz="2600">
        <a:latin typeface="Arial"/>
        <a:ea typeface="Arial"/>
        <a:cs typeface="Arial"/>
        <a:sym typeface="Arial"/>
      </a:defRPr>
    </a:lvl7pPr>
    <a:lvl8pPr>
      <a:defRPr sz="2600">
        <a:latin typeface="Arial"/>
        <a:ea typeface="Arial"/>
        <a:cs typeface="Arial"/>
        <a:sym typeface="Arial"/>
      </a:defRPr>
    </a:lvl8pPr>
    <a:lvl9pPr>
      <a:defRPr sz="2600">
        <a:latin typeface="Arial"/>
        <a:ea typeface="Arial"/>
        <a:cs typeface="Arial"/>
        <a:sym typeface="Arial"/>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a:tcStyle>
        <a:tcBdr/>
        <a:fill>
          <a:solidFill>
            <a:srgbClr val="E8ECF4"/>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Row>
  </a:tblStyle>
  <a:tblStyle styleId="{C7B018BB-80A7-4F77-B60F-C8B233D01FF8}"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wholeTbl>
    <a:band2H>
      <a:tcTxStyle/>
      <a:tcStyle>
        <a:tcBdr/>
        <a:fill>
          <a:solidFill>
            <a:srgbClr val="FFFFFF"/>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firstRow>
  </a:tblStyle>
  <a:tblStyle styleId="{EEE7283C-3CF3-47DC-8721-378D4A62B228}"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3CECE"/>
          </a:solidFill>
        </a:fill>
      </a:tcStyle>
    </a:wholeTbl>
    <a:band2H>
      <a:tcTxStyle/>
      <a:tcStyle>
        <a:tcBdr/>
        <a:fill>
          <a:solidFill>
            <a:srgbClr val="F1E8E8"/>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E4846"/>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E4846"/>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E4846"/>
          </a:solidFill>
        </a:fill>
      </a:tcStyle>
    </a:firstRow>
  </a:tblStyle>
  <a:tblStyle styleId="{CF821DB8-F4EB-4A41-A1BA-3FCAFE7338EE}"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4F81BD"/>
          </a:solidFill>
        </a:fill>
      </a:tcStyle>
    </a:firstRow>
  </a:tblStyle>
  <a:tblStyle styleId="{33BA23B1-9221-436E-865A-0063620EA4FD}"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rgbClr val="FFFFFF"/>
          </a:solidFill>
        </a:fill>
      </a:tcStyle>
    </a:band2H>
    <a:firstCo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80" d="100"/>
          <a:sy n="80" d="100"/>
        </p:scale>
        <p:origin x="1368" y="144"/>
      </p:cViewPr>
      <p:guideLst>
        <p:guide orient="horz" pos="3072"/>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0" name="Shape 50"/>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1" name="Shape 51"/>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190186634"/>
      </p:ext>
    </p:extLst>
  </p:cSld>
  <p:clrMap bg1="lt1" tx1="dk1" bg2="lt2" tx2="dk2" accent1="accent1" accent2="accent2" accent3="accent3" accent4="accent4" accent5="accent5" accent6="accent6" hlink="hlink" folHlink="folHlink"/>
  <p:notesStyle>
    <a:lvl1pPr defTabSz="457200">
      <a:lnSpc>
        <a:spcPct val="117999"/>
      </a:lnSpc>
      <a:defRPr sz="2200">
        <a:latin typeface="+mn-lt"/>
        <a:ea typeface="+mn-ea"/>
        <a:cs typeface="+mn-cs"/>
        <a:sym typeface="Helvetica Neue"/>
      </a:defRPr>
    </a:lvl1pPr>
    <a:lvl2pPr indent="228600" defTabSz="457200">
      <a:lnSpc>
        <a:spcPct val="117999"/>
      </a:lnSpc>
      <a:defRPr sz="2200">
        <a:latin typeface="+mn-lt"/>
        <a:ea typeface="+mn-ea"/>
        <a:cs typeface="+mn-cs"/>
        <a:sym typeface="Helvetica Neue"/>
      </a:defRPr>
    </a:lvl2pPr>
    <a:lvl3pPr indent="457200" defTabSz="457200">
      <a:lnSpc>
        <a:spcPct val="117999"/>
      </a:lnSpc>
      <a:defRPr sz="2200">
        <a:latin typeface="+mn-lt"/>
        <a:ea typeface="+mn-ea"/>
        <a:cs typeface="+mn-cs"/>
        <a:sym typeface="Helvetica Neue"/>
      </a:defRPr>
    </a:lvl3pPr>
    <a:lvl4pPr indent="685800" defTabSz="457200">
      <a:lnSpc>
        <a:spcPct val="117999"/>
      </a:lnSpc>
      <a:defRPr sz="2200">
        <a:latin typeface="+mn-lt"/>
        <a:ea typeface="+mn-ea"/>
        <a:cs typeface="+mn-cs"/>
        <a:sym typeface="Helvetica Neue"/>
      </a:defRPr>
    </a:lvl4pPr>
    <a:lvl5pPr indent="914400" defTabSz="457200">
      <a:lnSpc>
        <a:spcPct val="117999"/>
      </a:lnSpc>
      <a:defRPr sz="2200">
        <a:latin typeface="+mn-lt"/>
        <a:ea typeface="+mn-ea"/>
        <a:cs typeface="+mn-cs"/>
        <a:sym typeface="Helvetica Neue"/>
      </a:defRPr>
    </a:lvl5pPr>
    <a:lvl6pPr indent="1143000" defTabSz="457200">
      <a:lnSpc>
        <a:spcPct val="117999"/>
      </a:lnSpc>
      <a:defRPr sz="2200">
        <a:latin typeface="+mn-lt"/>
        <a:ea typeface="+mn-ea"/>
        <a:cs typeface="+mn-cs"/>
        <a:sym typeface="Helvetica Neue"/>
      </a:defRPr>
    </a:lvl6pPr>
    <a:lvl7pPr indent="1371600" defTabSz="457200">
      <a:lnSpc>
        <a:spcPct val="117999"/>
      </a:lnSpc>
      <a:defRPr sz="2200">
        <a:latin typeface="+mn-lt"/>
        <a:ea typeface="+mn-ea"/>
        <a:cs typeface="+mn-cs"/>
        <a:sym typeface="Helvetica Neue"/>
      </a:defRPr>
    </a:lvl7pPr>
    <a:lvl8pPr indent="1600200" defTabSz="457200">
      <a:lnSpc>
        <a:spcPct val="117999"/>
      </a:lnSpc>
      <a:defRPr sz="2200">
        <a:latin typeface="+mn-lt"/>
        <a:ea typeface="+mn-ea"/>
        <a:cs typeface="+mn-cs"/>
        <a:sym typeface="Helvetica Neue"/>
      </a:defRPr>
    </a:lvl8pPr>
    <a:lvl9pPr indent="1828800" defTabSz="45720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6" name="Shape 6"/>
          <p:cNvSpPr>
            <a:spLocks noGrp="1"/>
          </p:cNvSpPr>
          <p:nvPr>
            <p:ph type="title"/>
          </p:nvPr>
        </p:nvSpPr>
        <p:spPr>
          <a:prstGeom prst="rect">
            <a:avLst/>
          </a:prstGeom>
        </p:spPr>
        <p:txBody>
          <a:bodyPr/>
          <a:lstStyle/>
          <a:p>
            <a:pPr lvl="0">
              <a:defRPr sz="1800"/>
            </a:pPr>
            <a:r>
              <a:rPr sz="3600"/>
              <a:t>标题文本</a:t>
            </a:r>
          </a:p>
        </p:txBody>
      </p:sp>
      <p:sp>
        <p:nvSpPr>
          <p:cNvPr id="7" name="Shape 7"/>
          <p:cNvSpPr>
            <a:spLocks noGrp="1"/>
          </p:cNvSpPr>
          <p:nvPr>
            <p:ph type="body" idx="1"/>
          </p:nvPr>
        </p:nvSpPr>
        <p:spPr>
          <a:prstGeom prst="rect">
            <a:avLst/>
          </a:prstGeom>
        </p:spPr>
        <p:txBody>
          <a:bodyPr/>
          <a:lstStyle/>
          <a:p>
            <a:pPr lvl="0">
              <a:defRPr sz="1800" b="0">
                <a:solidFill>
                  <a:srgbClr val="000000"/>
                </a:solidFill>
              </a:defRPr>
            </a:pPr>
            <a:r>
              <a:rPr sz="5300" b="1">
                <a:solidFill>
                  <a:srgbClr val="FF6600"/>
                </a:solidFill>
              </a:rPr>
              <a:t>正文级别 1</a:t>
            </a:r>
          </a:p>
          <a:p>
            <a:pPr lvl="1">
              <a:defRPr sz="1800" b="0">
                <a:solidFill>
                  <a:srgbClr val="000000"/>
                </a:solidFill>
              </a:defRPr>
            </a:pPr>
            <a:r>
              <a:rPr sz="5300" b="1">
                <a:solidFill>
                  <a:srgbClr val="FF6600"/>
                </a:solidFill>
              </a:rPr>
              <a:t>正文级别 2</a:t>
            </a:r>
          </a:p>
          <a:p>
            <a:pPr lvl="2">
              <a:defRPr sz="1800" b="0">
                <a:solidFill>
                  <a:srgbClr val="000000"/>
                </a:solidFill>
              </a:defRPr>
            </a:pPr>
            <a:r>
              <a:rPr sz="5300" b="1">
                <a:solidFill>
                  <a:srgbClr val="FF6600"/>
                </a:solidFill>
              </a:rPr>
              <a:t>正文级别 3</a:t>
            </a:r>
          </a:p>
          <a:p>
            <a:pPr lvl="3">
              <a:defRPr sz="1800" b="0">
                <a:solidFill>
                  <a:srgbClr val="000000"/>
                </a:solidFill>
              </a:defRPr>
            </a:pPr>
            <a:r>
              <a:rPr sz="5300" b="1">
                <a:solidFill>
                  <a:srgbClr val="FF6600"/>
                </a:solidFill>
              </a:rPr>
              <a:t>正文级别 4</a:t>
            </a:r>
          </a:p>
          <a:p>
            <a:pPr lvl="4">
              <a:defRPr sz="1800" b="0">
                <a:solidFill>
                  <a:srgbClr val="000000"/>
                </a:solidFill>
              </a:defRPr>
            </a:pPr>
            <a:r>
              <a:rPr sz="5300" b="1">
                <a:solidFill>
                  <a:srgbClr val="FF6600"/>
                </a:solidFill>
              </a:rPr>
              <a:t>正文级别 5</a:t>
            </a:r>
          </a:p>
        </p:txBody>
      </p:sp>
      <p:sp>
        <p:nvSpPr>
          <p:cNvPr id="8" name="Shape 8"/>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39" name="Shape 39"/>
          <p:cNvSpPr>
            <a:spLocks noGrp="1"/>
          </p:cNvSpPr>
          <p:nvPr>
            <p:ph type="title"/>
          </p:nvPr>
        </p:nvSpPr>
        <p:spPr>
          <a:prstGeom prst="rect">
            <a:avLst/>
          </a:prstGeom>
        </p:spPr>
        <p:txBody>
          <a:bodyPr/>
          <a:lstStyle/>
          <a:p>
            <a:pPr lvl="0">
              <a:defRPr sz="1800"/>
            </a:pPr>
            <a:r>
              <a:rPr sz="3600"/>
              <a:t>标题文本</a:t>
            </a:r>
          </a:p>
        </p:txBody>
      </p:sp>
      <p:sp>
        <p:nvSpPr>
          <p:cNvPr id="40" name="Shape 40"/>
          <p:cNvSpPr>
            <a:spLocks noGrp="1"/>
          </p:cNvSpPr>
          <p:nvPr>
            <p:ph type="body" idx="1"/>
          </p:nvPr>
        </p:nvSpPr>
        <p:spPr>
          <a:prstGeom prst="rect">
            <a:avLst/>
          </a:prstGeom>
        </p:spPr>
        <p:txBody>
          <a:bodyPr/>
          <a:lstStyle/>
          <a:p>
            <a:pPr lvl="0">
              <a:defRPr sz="1800" b="0">
                <a:solidFill>
                  <a:srgbClr val="000000"/>
                </a:solidFill>
              </a:defRPr>
            </a:pPr>
            <a:r>
              <a:rPr sz="5300" b="1">
                <a:solidFill>
                  <a:srgbClr val="FF6600"/>
                </a:solidFill>
              </a:rPr>
              <a:t>正文级别 1</a:t>
            </a:r>
          </a:p>
          <a:p>
            <a:pPr lvl="1">
              <a:defRPr sz="1800" b="0">
                <a:solidFill>
                  <a:srgbClr val="000000"/>
                </a:solidFill>
              </a:defRPr>
            </a:pPr>
            <a:r>
              <a:rPr sz="5300" b="1">
                <a:solidFill>
                  <a:srgbClr val="FF6600"/>
                </a:solidFill>
              </a:rPr>
              <a:t>正文级别 2</a:t>
            </a:r>
          </a:p>
          <a:p>
            <a:pPr lvl="2">
              <a:defRPr sz="1800" b="0">
                <a:solidFill>
                  <a:srgbClr val="000000"/>
                </a:solidFill>
              </a:defRPr>
            </a:pPr>
            <a:r>
              <a:rPr sz="5300" b="1">
                <a:solidFill>
                  <a:srgbClr val="FF6600"/>
                </a:solidFill>
              </a:rPr>
              <a:t>正文级别 3</a:t>
            </a:r>
          </a:p>
          <a:p>
            <a:pPr lvl="3">
              <a:defRPr sz="1800" b="0">
                <a:solidFill>
                  <a:srgbClr val="000000"/>
                </a:solidFill>
              </a:defRPr>
            </a:pPr>
            <a:r>
              <a:rPr sz="5300" b="1">
                <a:solidFill>
                  <a:srgbClr val="FF6600"/>
                </a:solidFill>
              </a:rPr>
              <a:t>正文级别 4</a:t>
            </a:r>
          </a:p>
          <a:p>
            <a:pPr lvl="4">
              <a:defRPr sz="1800" b="0">
                <a:solidFill>
                  <a:srgbClr val="000000"/>
                </a:solidFill>
              </a:defRPr>
            </a:pPr>
            <a:r>
              <a:rPr sz="5300" b="1">
                <a:solidFill>
                  <a:srgbClr val="FF6600"/>
                </a:solidFill>
              </a:rPr>
              <a:t>正文级别 5</a:t>
            </a:r>
          </a:p>
        </p:txBody>
      </p:sp>
      <p:sp>
        <p:nvSpPr>
          <p:cNvPr id="41" name="Shape 4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43" name="Shape 43"/>
          <p:cNvSpPr>
            <a:spLocks noGrp="1"/>
          </p:cNvSpPr>
          <p:nvPr>
            <p:ph type="title"/>
          </p:nvPr>
        </p:nvSpPr>
        <p:spPr>
          <a:prstGeom prst="rect">
            <a:avLst/>
          </a:prstGeom>
        </p:spPr>
        <p:txBody>
          <a:bodyPr/>
          <a:lstStyle/>
          <a:p>
            <a:pPr lvl="0">
              <a:defRPr sz="1800"/>
            </a:pPr>
            <a:r>
              <a:rPr sz="3600"/>
              <a:t>标题文本</a:t>
            </a:r>
          </a:p>
        </p:txBody>
      </p:sp>
      <p:sp>
        <p:nvSpPr>
          <p:cNvPr id="44" name="Shape 44"/>
          <p:cNvSpPr>
            <a:spLocks noGrp="1"/>
          </p:cNvSpPr>
          <p:nvPr>
            <p:ph type="body" idx="1"/>
          </p:nvPr>
        </p:nvSpPr>
        <p:spPr>
          <a:prstGeom prst="rect">
            <a:avLst/>
          </a:prstGeom>
        </p:spPr>
        <p:txBody>
          <a:bodyPr/>
          <a:lstStyle/>
          <a:p>
            <a:pPr lvl="0">
              <a:defRPr sz="1800" b="0">
                <a:solidFill>
                  <a:srgbClr val="000000"/>
                </a:solidFill>
              </a:defRPr>
            </a:pPr>
            <a:r>
              <a:rPr sz="5300" b="1">
                <a:solidFill>
                  <a:srgbClr val="FF6600"/>
                </a:solidFill>
              </a:rPr>
              <a:t>正文级别 1</a:t>
            </a:r>
          </a:p>
          <a:p>
            <a:pPr lvl="1">
              <a:defRPr sz="1800" b="0">
                <a:solidFill>
                  <a:srgbClr val="000000"/>
                </a:solidFill>
              </a:defRPr>
            </a:pPr>
            <a:r>
              <a:rPr sz="5300" b="1">
                <a:solidFill>
                  <a:srgbClr val="FF6600"/>
                </a:solidFill>
              </a:rPr>
              <a:t>正文级别 2</a:t>
            </a:r>
          </a:p>
          <a:p>
            <a:pPr lvl="2">
              <a:defRPr sz="1800" b="0">
                <a:solidFill>
                  <a:srgbClr val="000000"/>
                </a:solidFill>
              </a:defRPr>
            </a:pPr>
            <a:r>
              <a:rPr sz="5300" b="1">
                <a:solidFill>
                  <a:srgbClr val="FF6600"/>
                </a:solidFill>
              </a:rPr>
              <a:t>正文级别 3</a:t>
            </a:r>
          </a:p>
          <a:p>
            <a:pPr lvl="3">
              <a:defRPr sz="1800" b="0">
                <a:solidFill>
                  <a:srgbClr val="000000"/>
                </a:solidFill>
              </a:defRPr>
            </a:pPr>
            <a:r>
              <a:rPr sz="5300" b="1">
                <a:solidFill>
                  <a:srgbClr val="FF6600"/>
                </a:solidFill>
              </a:rPr>
              <a:t>正文级别 4</a:t>
            </a:r>
          </a:p>
          <a:p>
            <a:pPr lvl="4">
              <a:defRPr sz="1800" b="0">
                <a:solidFill>
                  <a:srgbClr val="000000"/>
                </a:solidFill>
              </a:defRPr>
            </a:pPr>
            <a:r>
              <a:rPr sz="5300" b="1">
                <a:solidFill>
                  <a:srgbClr val="FF6600"/>
                </a:solidFill>
              </a:rPr>
              <a:t>正文级别 5</a:t>
            </a:r>
          </a:p>
        </p:txBody>
      </p:sp>
      <p:sp>
        <p:nvSpPr>
          <p:cNvPr id="45" name="Shape 45"/>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47" name="Shape 47"/>
          <p:cNvSpPr>
            <a:spLocks noGrp="1"/>
          </p:cNvSpPr>
          <p:nvPr>
            <p:ph type="title"/>
          </p:nvPr>
        </p:nvSpPr>
        <p:spPr>
          <a:prstGeom prst="rect">
            <a:avLst/>
          </a:prstGeom>
        </p:spPr>
        <p:txBody>
          <a:bodyPr/>
          <a:lstStyle/>
          <a:p>
            <a:pPr lvl="0">
              <a:defRPr sz="1800"/>
            </a:pPr>
            <a:r>
              <a:rPr sz="3600"/>
              <a:t>标题文本</a:t>
            </a:r>
          </a:p>
        </p:txBody>
      </p:sp>
      <p:sp>
        <p:nvSpPr>
          <p:cNvPr id="48" name="Shape 48"/>
          <p:cNvSpPr>
            <a:spLocks noGrp="1"/>
          </p:cNvSpPr>
          <p:nvPr>
            <p:ph type="body" idx="1"/>
          </p:nvPr>
        </p:nvSpPr>
        <p:spPr>
          <a:prstGeom prst="rect">
            <a:avLst/>
          </a:prstGeom>
        </p:spPr>
        <p:txBody>
          <a:bodyPr/>
          <a:lstStyle/>
          <a:p>
            <a:pPr lvl="0">
              <a:defRPr sz="1800" b="0">
                <a:solidFill>
                  <a:srgbClr val="000000"/>
                </a:solidFill>
              </a:defRPr>
            </a:pPr>
            <a:r>
              <a:rPr sz="5300" b="1">
                <a:solidFill>
                  <a:srgbClr val="FF6600"/>
                </a:solidFill>
              </a:rPr>
              <a:t>正文级别 1</a:t>
            </a:r>
          </a:p>
          <a:p>
            <a:pPr lvl="1">
              <a:defRPr sz="1800" b="0">
                <a:solidFill>
                  <a:srgbClr val="000000"/>
                </a:solidFill>
              </a:defRPr>
            </a:pPr>
            <a:r>
              <a:rPr sz="5300" b="1">
                <a:solidFill>
                  <a:srgbClr val="FF6600"/>
                </a:solidFill>
              </a:rPr>
              <a:t>正文级别 2</a:t>
            </a:r>
          </a:p>
          <a:p>
            <a:pPr lvl="2">
              <a:defRPr sz="1800" b="0">
                <a:solidFill>
                  <a:srgbClr val="000000"/>
                </a:solidFill>
              </a:defRPr>
            </a:pPr>
            <a:r>
              <a:rPr sz="5300" b="1">
                <a:solidFill>
                  <a:srgbClr val="FF6600"/>
                </a:solidFill>
              </a:rPr>
              <a:t>正文级别 3</a:t>
            </a:r>
          </a:p>
          <a:p>
            <a:pPr lvl="3">
              <a:defRPr sz="1800" b="0">
                <a:solidFill>
                  <a:srgbClr val="000000"/>
                </a:solidFill>
              </a:defRPr>
            </a:pPr>
            <a:r>
              <a:rPr sz="5300" b="1">
                <a:solidFill>
                  <a:srgbClr val="FF6600"/>
                </a:solidFill>
              </a:rPr>
              <a:t>正文级别 4</a:t>
            </a:r>
          </a:p>
          <a:p>
            <a:pPr lvl="4">
              <a:defRPr sz="1800" b="0">
                <a:solidFill>
                  <a:srgbClr val="000000"/>
                </a:solidFill>
              </a:defRPr>
            </a:pPr>
            <a:r>
              <a:rPr sz="5300" b="1">
                <a:solidFill>
                  <a:srgbClr val="FF6600"/>
                </a:solidFill>
              </a:rPr>
              <a:t>正文级别 5</a:t>
            </a:r>
          </a:p>
        </p:txBody>
      </p:sp>
      <p:sp>
        <p:nvSpPr>
          <p:cNvPr id="49" name="Shape 4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 name="Shape 10"/>
          <p:cNvSpPr/>
          <p:nvPr/>
        </p:nvSpPr>
        <p:spPr>
          <a:xfrm>
            <a:off x="8789987" y="8332787"/>
            <a:ext cx="2889162" cy="4597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1300162">
              <a:defRPr sz="2400" b="1">
                <a:solidFill>
                  <a:srgbClr val="FFFFFF"/>
                </a:solidFill>
                <a:latin typeface="Verdana"/>
                <a:ea typeface="Verdana"/>
                <a:cs typeface="Verdana"/>
                <a:sym typeface="Verdana"/>
              </a:defRPr>
            </a:lvl1pPr>
          </a:lstStyle>
          <a:p>
            <a:pPr lvl="0">
              <a:defRPr sz="1800" b="0">
                <a:solidFill>
                  <a:srgbClr val="000000"/>
                </a:solidFill>
              </a:defRPr>
            </a:pPr>
            <a:r>
              <a:rPr sz="2400" b="1">
                <a:solidFill>
                  <a:srgbClr val="FFFFFF"/>
                </a:solidFill>
              </a:rPr>
              <a:t>YOUR COMPANY</a:t>
            </a:r>
          </a:p>
        </p:txBody>
      </p:sp>
      <p:sp>
        <p:nvSpPr>
          <p:cNvPr id="11" name="Shape 11"/>
          <p:cNvSpPr>
            <a:spLocks noGrp="1"/>
          </p:cNvSpPr>
          <p:nvPr>
            <p:ph type="sldNum" sz="quarter" idx="2"/>
          </p:nvPr>
        </p:nvSpPr>
        <p:spPr>
          <a:xfrm>
            <a:off x="373062" y="8882062"/>
            <a:ext cx="3033713" cy="413831"/>
          </a:xfrm>
          <a:prstGeom prst="rect">
            <a:avLst/>
          </a:prstGeom>
        </p:spPr>
        <p:txBody>
          <a:bodyPr/>
          <a:lstStyle>
            <a:lvl1pPr algn="l"/>
          </a:lstStyle>
          <a:p>
            <a:pPr lvl="0"/>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5" name="Shape 15"/>
          <p:cNvSpPr>
            <a:spLocks noGrp="1"/>
          </p:cNvSpPr>
          <p:nvPr>
            <p:ph type="title"/>
          </p:nvPr>
        </p:nvSpPr>
        <p:spPr>
          <a:prstGeom prst="rect">
            <a:avLst/>
          </a:prstGeom>
        </p:spPr>
        <p:txBody>
          <a:bodyPr/>
          <a:lstStyle/>
          <a:p>
            <a:pPr lvl="0">
              <a:defRPr sz="1800"/>
            </a:pPr>
            <a:r>
              <a:rPr sz="3600"/>
              <a:t>标题文本</a:t>
            </a:r>
          </a:p>
        </p:txBody>
      </p:sp>
      <p:sp>
        <p:nvSpPr>
          <p:cNvPr id="16" name="Shape 16"/>
          <p:cNvSpPr>
            <a:spLocks noGrp="1"/>
          </p:cNvSpPr>
          <p:nvPr>
            <p:ph type="body" idx="1"/>
          </p:nvPr>
        </p:nvSpPr>
        <p:spPr>
          <a:prstGeom prst="rect">
            <a:avLst/>
          </a:prstGeom>
        </p:spPr>
        <p:txBody>
          <a:bodyPr/>
          <a:lstStyle/>
          <a:p>
            <a:pPr lvl="0">
              <a:defRPr sz="1800" b="0">
                <a:solidFill>
                  <a:srgbClr val="000000"/>
                </a:solidFill>
              </a:defRPr>
            </a:pPr>
            <a:r>
              <a:rPr sz="5300" b="1">
                <a:solidFill>
                  <a:srgbClr val="FF6600"/>
                </a:solidFill>
              </a:rPr>
              <a:t>正文级别 1</a:t>
            </a:r>
          </a:p>
          <a:p>
            <a:pPr lvl="1">
              <a:defRPr sz="1800" b="0">
                <a:solidFill>
                  <a:srgbClr val="000000"/>
                </a:solidFill>
              </a:defRPr>
            </a:pPr>
            <a:r>
              <a:rPr sz="5300" b="1">
                <a:solidFill>
                  <a:srgbClr val="FF6600"/>
                </a:solidFill>
              </a:rPr>
              <a:t>正文级别 2</a:t>
            </a:r>
          </a:p>
          <a:p>
            <a:pPr lvl="2">
              <a:defRPr sz="1800" b="0">
                <a:solidFill>
                  <a:srgbClr val="000000"/>
                </a:solidFill>
              </a:defRPr>
            </a:pPr>
            <a:r>
              <a:rPr sz="5300" b="1">
                <a:solidFill>
                  <a:srgbClr val="FF6600"/>
                </a:solidFill>
              </a:rPr>
              <a:t>正文级别 3</a:t>
            </a:r>
          </a:p>
          <a:p>
            <a:pPr lvl="3">
              <a:defRPr sz="1800" b="0">
                <a:solidFill>
                  <a:srgbClr val="000000"/>
                </a:solidFill>
              </a:defRPr>
            </a:pPr>
            <a:r>
              <a:rPr sz="5300" b="1">
                <a:solidFill>
                  <a:srgbClr val="FF6600"/>
                </a:solidFill>
              </a:rPr>
              <a:t>正文级别 4</a:t>
            </a:r>
          </a:p>
          <a:p>
            <a:pPr lvl="4">
              <a:defRPr sz="1800" b="0">
                <a:solidFill>
                  <a:srgbClr val="000000"/>
                </a:solidFill>
              </a:defRPr>
            </a:pPr>
            <a:r>
              <a:rPr sz="5300" b="1">
                <a:solidFill>
                  <a:srgbClr val="FF6600"/>
                </a:solidFill>
              </a:rPr>
              <a:t>正文级别 5</a:t>
            </a:r>
          </a:p>
        </p:txBody>
      </p:sp>
      <p:sp>
        <p:nvSpPr>
          <p:cNvPr id="17" name="Shape 1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9" name="Shape 19"/>
          <p:cNvSpPr>
            <a:spLocks noGrp="1"/>
          </p:cNvSpPr>
          <p:nvPr>
            <p:ph type="title"/>
          </p:nvPr>
        </p:nvSpPr>
        <p:spPr>
          <a:prstGeom prst="rect">
            <a:avLst/>
          </a:prstGeom>
        </p:spPr>
        <p:txBody>
          <a:bodyPr/>
          <a:lstStyle/>
          <a:p>
            <a:pPr lvl="0">
              <a:defRPr sz="1800"/>
            </a:pPr>
            <a:r>
              <a:rPr sz="3600"/>
              <a:t>标题文本</a:t>
            </a:r>
          </a:p>
        </p:txBody>
      </p:sp>
      <p:sp>
        <p:nvSpPr>
          <p:cNvPr id="20" name="Shape 20"/>
          <p:cNvSpPr>
            <a:spLocks noGrp="1"/>
          </p:cNvSpPr>
          <p:nvPr>
            <p:ph type="body" idx="1"/>
          </p:nvPr>
        </p:nvSpPr>
        <p:spPr>
          <a:prstGeom prst="rect">
            <a:avLst/>
          </a:prstGeom>
        </p:spPr>
        <p:txBody>
          <a:bodyPr/>
          <a:lstStyle/>
          <a:p>
            <a:pPr lvl="0">
              <a:defRPr sz="1800" b="0">
                <a:solidFill>
                  <a:srgbClr val="000000"/>
                </a:solidFill>
              </a:defRPr>
            </a:pPr>
            <a:r>
              <a:rPr sz="5300" b="1">
                <a:solidFill>
                  <a:srgbClr val="FF6600"/>
                </a:solidFill>
              </a:rPr>
              <a:t>正文级别 1</a:t>
            </a:r>
          </a:p>
          <a:p>
            <a:pPr lvl="1">
              <a:defRPr sz="1800" b="0">
                <a:solidFill>
                  <a:srgbClr val="000000"/>
                </a:solidFill>
              </a:defRPr>
            </a:pPr>
            <a:r>
              <a:rPr sz="5300" b="1">
                <a:solidFill>
                  <a:srgbClr val="FF6600"/>
                </a:solidFill>
              </a:rPr>
              <a:t>正文级别 2</a:t>
            </a:r>
          </a:p>
          <a:p>
            <a:pPr lvl="2">
              <a:defRPr sz="1800" b="0">
                <a:solidFill>
                  <a:srgbClr val="000000"/>
                </a:solidFill>
              </a:defRPr>
            </a:pPr>
            <a:r>
              <a:rPr sz="5300" b="1">
                <a:solidFill>
                  <a:srgbClr val="FF6600"/>
                </a:solidFill>
              </a:rPr>
              <a:t>正文级别 3</a:t>
            </a:r>
          </a:p>
          <a:p>
            <a:pPr lvl="3">
              <a:defRPr sz="1800" b="0">
                <a:solidFill>
                  <a:srgbClr val="000000"/>
                </a:solidFill>
              </a:defRPr>
            </a:pPr>
            <a:r>
              <a:rPr sz="5300" b="1">
                <a:solidFill>
                  <a:srgbClr val="FF6600"/>
                </a:solidFill>
              </a:rPr>
              <a:t>正文级别 4</a:t>
            </a:r>
          </a:p>
          <a:p>
            <a:pPr lvl="4">
              <a:defRPr sz="1800" b="0">
                <a:solidFill>
                  <a:srgbClr val="000000"/>
                </a:solidFill>
              </a:defRPr>
            </a:pPr>
            <a:r>
              <a:rPr sz="5300" b="1">
                <a:solidFill>
                  <a:srgbClr val="FF6600"/>
                </a:solidFill>
              </a:rPr>
              <a:t>正文级别 5</a:t>
            </a:r>
          </a:p>
        </p:txBody>
      </p:sp>
      <p:sp>
        <p:nvSpPr>
          <p:cNvPr id="21" name="Shape 2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3" name="Shape 23"/>
          <p:cNvSpPr>
            <a:spLocks noGrp="1"/>
          </p:cNvSpPr>
          <p:nvPr>
            <p:ph type="title"/>
          </p:nvPr>
        </p:nvSpPr>
        <p:spPr>
          <a:prstGeom prst="rect">
            <a:avLst/>
          </a:prstGeom>
        </p:spPr>
        <p:txBody>
          <a:bodyPr/>
          <a:lstStyle/>
          <a:p>
            <a:pPr lvl="0">
              <a:defRPr sz="1800"/>
            </a:pPr>
            <a:r>
              <a:rPr sz="3600"/>
              <a:t>标题文本</a:t>
            </a:r>
          </a:p>
        </p:txBody>
      </p:sp>
      <p:sp>
        <p:nvSpPr>
          <p:cNvPr id="24" name="Shape 24"/>
          <p:cNvSpPr>
            <a:spLocks noGrp="1"/>
          </p:cNvSpPr>
          <p:nvPr>
            <p:ph type="body" idx="1"/>
          </p:nvPr>
        </p:nvSpPr>
        <p:spPr>
          <a:prstGeom prst="rect">
            <a:avLst/>
          </a:prstGeom>
        </p:spPr>
        <p:txBody>
          <a:bodyPr/>
          <a:lstStyle/>
          <a:p>
            <a:pPr lvl="0">
              <a:defRPr sz="1800" b="0">
                <a:solidFill>
                  <a:srgbClr val="000000"/>
                </a:solidFill>
              </a:defRPr>
            </a:pPr>
            <a:r>
              <a:rPr sz="5300" b="1">
                <a:solidFill>
                  <a:srgbClr val="FF6600"/>
                </a:solidFill>
              </a:rPr>
              <a:t>正文级别 1</a:t>
            </a:r>
          </a:p>
          <a:p>
            <a:pPr lvl="1">
              <a:defRPr sz="1800" b="0">
                <a:solidFill>
                  <a:srgbClr val="000000"/>
                </a:solidFill>
              </a:defRPr>
            </a:pPr>
            <a:r>
              <a:rPr sz="5300" b="1">
                <a:solidFill>
                  <a:srgbClr val="FF6600"/>
                </a:solidFill>
              </a:rPr>
              <a:t>正文级别 2</a:t>
            </a:r>
          </a:p>
          <a:p>
            <a:pPr lvl="2">
              <a:defRPr sz="1800" b="0">
                <a:solidFill>
                  <a:srgbClr val="000000"/>
                </a:solidFill>
              </a:defRPr>
            </a:pPr>
            <a:r>
              <a:rPr sz="5300" b="1">
                <a:solidFill>
                  <a:srgbClr val="FF6600"/>
                </a:solidFill>
              </a:rPr>
              <a:t>正文级别 3</a:t>
            </a:r>
          </a:p>
          <a:p>
            <a:pPr lvl="3">
              <a:defRPr sz="1800" b="0">
                <a:solidFill>
                  <a:srgbClr val="000000"/>
                </a:solidFill>
              </a:defRPr>
            </a:pPr>
            <a:r>
              <a:rPr sz="5300" b="1">
                <a:solidFill>
                  <a:srgbClr val="FF6600"/>
                </a:solidFill>
              </a:rPr>
              <a:t>正文级别 4</a:t>
            </a:r>
          </a:p>
          <a:p>
            <a:pPr lvl="4">
              <a:defRPr sz="1800" b="0">
                <a:solidFill>
                  <a:srgbClr val="000000"/>
                </a:solidFill>
              </a:defRPr>
            </a:pPr>
            <a:r>
              <a:rPr sz="5300" b="1">
                <a:solidFill>
                  <a:srgbClr val="FF6600"/>
                </a:solidFill>
              </a:rPr>
              <a:t>正文级别 5</a:t>
            </a:r>
          </a:p>
        </p:txBody>
      </p:sp>
      <p:sp>
        <p:nvSpPr>
          <p:cNvPr id="25" name="Shape 25"/>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7" name="Shape 27"/>
          <p:cNvSpPr>
            <a:spLocks noGrp="1"/>
          </p:cNvSpPr>
          <p:nvPr>
            <p:ph type="title"/>
          </p:nvPr>
        </p:nvSpPr>
        <p:spPr>
          <a:prstGeom prst="rect">
            <a:avLst/>
          </a:prstGeom>
        </p:spPr>
        <p:txBody>
          <a:bodyPr/>
          <a:lstStyle/>
          <a:p>
            <a:pPr lvl="0">
              <a:defRPr sz="1800"/>
            </a:pPr>
            <a:r>
              <a:rPr sz="3600"/>
              <a:t>标题文本</a:t>
            </a:r>
          </a:p>
        </p:txBody>
      </p:sp>
      <p:sp>
        <p:nvSpPr>
          <p:cNvPr id="28" name="Shape 28"/>
          <p:cNvSpPr>
            <a:spLocks noGrp="1"/>
          </p:cNvSpPr>
          <p:nvPr>
            <p:ph type="body" idx="1"/>
          </p:nvPr>
        </p:nvSpPr>
        <p:spPr>
          <a:prstGeom prst="rect">
            <a:avLst/>
          </a:prstGeom>
        </p:spPr>
        <p:txBody>
          <a:bodyPr/>
          <a:lstStyle/>
          <a:p>
            <a:pPr lvl="0">
              <a:defRPr sz="1800" b="0">
                <a:solidFill>
                  <a:srgbClr val="000000"/>
                </a:solidFill>
              </a:defRPr>
            </a:pPr>
            <a:r>
              <a:rPr sz="5300" b="1">
                <a:solidFill>
                  <a:srgbClr val="FF6600"/>
                </a:solidFill>
              </a:rPr>
              <a:t>正文级别 1</a:t>
            </a:r>
          </a:p>
          <a:p>
            <a:pPr lvl="1">
              <a:defRPr sz="1800" b="0">
                <a:solidFill>
                  <a:srgbClr val="000000"/>
                </a:solidFill>
              </a:defRPr>
            </a:pPr>
            <a:r>
              <a:rPr sz="5300" b="1">
                <a:solidFill>
                  <a:srgbClr val="FF6600"/>
                </a:solidFill>
              </a:rPr>
              <a:t>正文级别 2</a:t>
            </a:r>
          </a:p>
          <a:p>
            <a:pPr lvl="2">
              <a:defRPr sz="1800" b="0">
                <a:solidFill>
                  <a:srgbClr val="000000"/>
                </a:solidFill>
              </a:defRPr>
            </a:pPr>
            <a:r>
              <a:rPr sz="5300" b="1">
                <a:solidFill>
                  <a:srgbClr val="FF6600"/>
                </a:solidFill>
              </a:rPr>
              <a:t>正文级别 3</a:t>
            </a:r>
          </a:p>
          <a:p>
            <a:pPr lvl="3">
              <a:defRPr sz="1800" b="0">
                <a:solidFill>
                  <a:srgbClr val="000000"/>
                </a:solidFill>
              </a:defRPr>
            </a:pPr>
            <a:r>
              <a:rPr sz="5300" b="1">
                <a:solidFill>
                  <a:srgbClr val="FF6600"/>
                </a:solidFill>
              </a:rPr>
              <a:t>正文级别 4</a:t>
            </a:r>
          </a:p>
          <a:p>
            <a:pPr lvl="4">
              <a:defRPr sz="1800" b="0">
                <a:solidFill>
                  <a:srgbClr val="000000"/>
                </a:solidFill>
              </a:defRPr>
            </a:pPr>
            <a:r>
              <a:rPr sz="5300" b="1">
                <a:solidFill>
                  <a:srgbClr val="FF6600"/>
                </a:solidFill>
              </a:rPr>
              <a:t>正文级别 5</a:t>
            </a:r>
          </a:p>
        </p:txBody>
      </p:sp>
      <p:sp>
        <p:nvSpPr>
          <p:cNvPr id="29" name="Shape 2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31" name="Shape 31"/>
          <p:cNvSpPr>
            <a:spLocks noGrp="1"/>
          </p:cNvSpPr>
          <p:nvPr>
            <p:ph type="title"/>
          </p:nvPr>
        </p:nvSpPr>
        <p:spPr>
          <a:prstGeom prst="rect">
            <a:avLst/>
          </a:prstGeom>
        </p:spPr>
        <p:txBody>
          <a:bodyPr/>
          <a:lstStyle/>
          <a:p>
            <a:pPr lvl="0">
              <a:defRPr sz="1800"/>
            </a:pPr>
            <a:r>
              <a:rPr sz="3600"/>
              <a:t>标题文本</a:t>
            </a:r>
          </a:p>
        </p:txBody>
      </p:sp>
      <p:sp>
        <p:nvSpPr>
          <p:cNvPr id="32" name="Shape 32"/>
          <p:cNvSpPr>
            <a:spLocks noGrp="1"/>
          </p:cNvSpPr>
          <p:nvPr>
            <p:ph type="body" idx="1"/>
          </p:nvPr>
        </p:nvSpPr>
        <p:spPr>
          <a:prstGeom prst="rect">
            <a:avLst/>
          </a:prstGeom>
        </p:spPr>
        <p:txBody>
          <a:bodyPr/>
          <a:lstStyle/>
          <a:p>
            <a:pPr lvl="0">
              <a:defRPr sz="1800" b="0">
                <a:solidFill>
                  <a:srgbClr val="000000"/>
                </a:solidFill>
              </a:defRPr>
            </a:pPr>
            <a:r>
              <a:rPr sz="5300" b="1">
                <a:solidFill>
                  <a:srgbClr val="FF6600"/>
                </a:solidFill>
              </a:rPr>
              <a:t>正文级别 1</a:t>
            </a:r>
          </a:p>
          <a:p>
            <a:pPr lvl="1">
              <a:defRPr sz="1800" b="0">
                <a:solidFill>
                  <a:srgbClr val="000000"/>
                </a:solidFill>
              </a:defRPr>
            </a:pPr>
            <a:r>
              <a:rPr sz="5300" b="1">
                <a:solidFill>
                  <a:srgbClr val="FF6600"/>
                </a:solidFill>
              </a:rPr>
              <a:t>正文级别 2</a:t>
            </a:r>
          </a:p>
          <a:p>
            <a:pPr lvl="2">
              <a:defRPr sz="1800" b="0">
                <a:solidFill>
                  <a:srgbClr val="000000"/>
                </a:solidFill>
              </a:defRPr>
            </a:pPr>
            <a:r>
              <a:rPr sz="5300" b="1">
                <a:solidFill>
                  <a:srgbClr val="FF6600"/>
                </a:solidFill>
              </a:rPr>
              <a:t>正文级别 3</a:t>
            </a:r>
          </a:p>
          <a:p>
            <a:pPr lvl="3">
              <a:defRPr sz="1800" b="0">
                <a:solidFill>
                  <a:srgbClr val="000000"/>
                </a:solidFill>
              </a:defRPr>
            </a:pPr>
            <a:r>
              <a:rPr sz="5300" b="1">
                <a:solidFill>
                  <a:srgbClr val="FF6600"/>
                </a:solidFill>
              </a:rPr>
              <a:t>正文级别 4</a:t>
            </a:r>
          </a:p>
          <a:p>
            <a:pPr lvl="4">
              <a:defRPr sz="1800" b="0">
                <a:solidFill>
                  <a:srgbClr val="000000"/>
                </a:solidFill>
              </a:defRPr>
            </a:pPr>
            <a:r>
              <a:rPr sz="5300" b="1">
                <a:solidFill>
                  <a:srgbClr val="FF6600"/>
                </a:solidFill>
              </a:rPr>
              <a:t>正文级别 5</a:t>
            </a:r>
          </a:p>
        </p:txBody>
      </p:sp>
      <p:sp>
        <p:nvSpPr>
          <p:cNvPr id="33" name="Shape 3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35" name="Shape 35"/>
          <p:cNvSpPr>
            <a:spLocks noGrp="1"/>
          </p:cNvSpPr>
          <p:nvPr>
            <p:ph type="title"/>
          </p:nvPr>
        </p:nvSpPr>
        <p:spPr>
          <a:prstGeom prst="rect">
            <a:avLst/>
          </a:prstGeom>
        </p:spPr>
        <p:txBody>
          <a:bodyPr/>
          <a:lstStyle/>
          <a:p>
            <a:pPr lvl="0">
              <a:defRPr sz="1800"/>
            </a:pPr>
            <a:r>
              <a:rPr sz="3600"/>
              <a:t>标题文本</a:t>
            </a:r>
          </a:p>
        </p:txBody>
      </p:sp>
      <p:sp>
        <p:nvSpPr>
          <p:cNvPr id="36" name="Shape 36"/>
          <p:cNvSpPr>
            <a:spLocks noGrp="1"/>
          </p:cNvSpPr>
          <p:nvPr>
            <p:ph type="body" idx="1"/>
          </p:nvPr>
        </p:nvSpPr>
        <p:spPr>
          <a:prstGeom prst="rect">
            <a:avLst/>
          </a:prstGeom>
        </p:spPr>
        <p:txBody>
          <a:bodyPr/>
          <a:lstStyle/>
          <a:p>
            <a:pPr lvl="0">
              <a:defRPr sz="1800" b="0">
                <a:solidFill>
                  <a:srgbClr val="000000"/>
                </a:solidFill>
              </a:defRPr>
            </a:pPr>
            <a:r>
              <a:rPr sz="5300" b="1">
                <a:solidFill>
                  <a:srgbClr val="FF6600"/>
                </a:solidFill>
              </a:rPr>
              <a:t>正文级别 1</a:t>
            </a:r>
          </a:p>
          <a:p>
            <a:pPr lvl="1">
              <a:defRPr sz="1800" b="0">
                <a:solidFill>
                  <a:srgbClr val="000000"/>
                </a:solidFill>
              </a:defRPr>
            </a:pPr>
            <a:r>
              <a:rPr sz="5300" b="1">
                <a:solidFill>
                  <a:srgbClr val="FF6600"/>
                </a:solidFill>
              </a:rPr>
              <a:t>正文级别 2</a:t>
            </a:r>
          </a:p>
          <a:p>
            <a:pPr lvl="2">
              <a:defRPr sz="1800" b="0">
                <a:solidFill>
                  <a:srgbClr val="000000"/>
                </a:solidFill>
              </a:defRPr>
            </a:pPr>
            <a:r>
              <a:rPr sz="5300" b="1">
                <a:solidFill>
                  <a:srgbClr val="FF6600"/>
                </a:solidFill>
              </a:rPr>
              <a:t>正文级别 3</a:t>
            </a:r>
          </a:p>
          <a:p>
            <a:pPr lvl="3">
              <a:defRPr sz="1800" b="0">
                <a:solidFill>
                  <a:srgbClr val="000000"/>
                </a:solidFill>
              </a:defRPr>
            </a:pPr>
            <a:r>
              <a:rPr sz="5300" b="1">
                <a:solidFill>
                  <a:srgbClr val="FF6600"/>
                </a:solidFill>
              </a:rPr>
              <a:t>正文级别 4</a:t>
            </a:r>
          </a:p>
          <a:p>
            <a:pPr lvl="4">
              <a:defRPr sz="1800" b="0">
                <a:solidFill>
                  <a:srgbClr val="000000"/>
                </a:solidFill>
              </a:defRPr>
            </a:pPr>
            <a:r>
              <a:rPr sz="5300" b="1">
                <a:solidFill>
                  <a:srgbClr val="FF6600"/>
                </a:solidFill>
              </a:rPr>
              <a:t>正文级别 5</a:t>
            </a:r>
          </a:p>
        </p:txBody>
      </p:sp>
      <p:sp>
        <p:nvSpPr>
          <p:cNvPr id="37" name="Shape 3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878012" y="20637"/>
            <a:ext cx="10817226" cy="1309688"/>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nchor="ctr"/>
          <a:lstStyle/>
          <a:p>
            <a:pPr lvl="0">
              <a:defRPr sz="1800"/>
            </a:pPr>
            <a:r>
              <a:rPr sz="3600"/>
              <a:t>标题文本</a:t>
            </a:r>
          </a:p>
        </p:txBody>
      </p:sp>
      <p:sp>
        <p:nvSpPr>
          <p:cNvPr id="3" name="Shape 3"/>
          <p:cNvSpPr>
            <a:spLocks noGrp="1"/>
          </p:cNvSpPr>
          <p:nvPr>
            <p:ph type="body" idx="1"/>
          </p:nvPr>
        </p:nvSpPr>
        <p:spPr>
          <a:xfrm>
            <a:off x="650875" y="1330325"/>
            <a:ext cx="11703050" cy="8423275"/>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lstStyle/>
          <a:p>
            <a:pPr lvl="0">
              <a:defRPr sz="1800" b="0">
                <a:solidFill>
                  <a:srgbClr val="000000"/>
                </a:solidFill>
              </a:defRPr>
            </a:pPr>
            <a:r>
              <a:rPr sz="5300" b="1">
                <a:solidFill>
                  <a:srgbClr val="FF6600"/>
                </a:solidFill>
              </a:rPr>
              <a:t>正文级别 1</a:t>
            </a:r>
          </a:p>
          <a:p>
            <a:pPr lvl="1">
              <a:defRPr sz="1800" b="0">
                <a:solidFill>
                  <a:srgbClr val="000000"/>
                </a:solidFill>
              </a:defRPr>
            </a:pPr>
            <a:r>
              <a:rPr sz="5300" b="1">
                <a:solidFill>
                  <a:srgbClr val="FF6600"/>
                </a:solidFill>
              </a:rPr>
              <a:t>正文级别 2</a:t>
            </a:r>
          </a:p>
          <a:p>
            <a:pPr lvl="2">
              <a:defRPr sz="1800" b="0">
                <a:solidFill>
                  <a:srgbClr val="000000"/>
                </a:solidFill>
              </a:defRPr>
            </a:pPr>
            <a:r>
              <a:rPr sz="5300" b="1">
                <a:solidFill>
                  <a:srgbClr val="FF6600"/>
                </a:solidFill>
              </a:rPr>
              <a:t>正文级别 3</a:t>
            </a:r>
          </a:p>
          <a:p>
            <a:pPr lvl="3">
              <a:defRPr sz="1800" b="0">
                <a:solidFill>
                  <a:srgbClr val="000000"/>
                </a:solidFill>
              </a:defRPr>
            </a:pPr>
            <a:r>
              <a:rPr sz="5300" b="1">
                <a:solidFill>
                  <a:srgbClr val="FF6600"/>
                </a:solidFill>
              </a:rPr>
              <a:t>正文级别 4</a:t>
            </a:r>
          </a:p>
          <a:p>
            <a:pPr lvl="4">
              <a:defRPr sz="1800" b="0">
                <a:solidFill>
                  <a:srgbClr val="000000"/>
                </a:solidFill>
              </a:defRPr>
            </a:pPr>
            <a:r>
              <a:rPr sz="5300" b="1">
                <a:solidFill>
                  <a:srgbClr val="FF6600"/>
                </a:solidFill>
              </a:rPr>
              <a:t>正文级别 5</a:t>
            </a:r>
          </a:p>
        </p:txBody>
      </p:sp>
      <p:sp>
        <p:nvSpPr>
          <p:cNvPr id="4" name="Shape 4"/>
          <p:cNvSpPr>
            <a:spLocks noGrp="1"/>
          </p:cNvSpPr>
          <p:nvPr>
            <p:ph type="sldNum" sz="quarter" idx="2"/>
          </p:nvPr>
        </p:nvSpPr>
        <p:spPr>
          <a:xfrm>
            <a:off x="9517062" y="9123362"/>
            <a:ext cx="3033713" cy="413831"/>
          </a:xfrm>
          <a:prstGeom prst="rect">
            <a:avLst/>
          </a:prstGeom>
          <a:ln w="12700">
            <a:miter lim="400000"/>
          </a:ln>
        </p:spPr>
        <p:txBody>
          <a:bodyPr lIns="65020" tIns="65020" rIns="65020" bIns="65020">
            <a:spAutoFit/>
          </a:bodyPr>
          <a:lstStyle>
            <a:lvl1pPr algn="r">
              <a:defRPr sz="2000"/>
            </a:lvl1p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defTabSz="1300162">
        <a:defRPr sz="3600">
          <a:latin typeface="Arial"/>
          <a:ea typeface="Arial"/>
          <a:cs typeface="Arial"/>
          <a:sym typeface="Arial"/>
        </a:defRPr>
      </a:lvl1pPr>
      <a:lvl2pPr defTabSz="1300162">
        <a:defRPr sz="3600">
          <a:latin typeface="Arial"/>
          <a:ea typeface="Arial"/>
          <a:cs typeface="Arial"/>
          <a:sym typeface="Arial"/>
        </a:defRPr>
      </a:lvl2pPr>
      <a:lvl3pPr defTabSz="1300162">
        <a:defRPr sz="3600">
          <a:latin typeface="Arial"/>
          <a:ea typeface="Arial"/>
          <a:cs typeface="Arial"/>
          <a:sym typeface="Arial"/>
        </a:defRPr>
      </a:lvl3pPr>
      <a:lvl4pPr defTabSz="1300162">
        <a:defRPr sz="3600">
          <a:latin typeface="Arial"/>
          <a:ea typeface="Arial"/>
          <a:cs typeface="Arial"/>
          <a:sym typeface="Arial"/>
        </a:defRPr>
      </a:lvl4pPr>
      <a:lvl5pPr defTabSz="1300162">
        <a:defRPr sz="3600">
          <a:latin typeface="Arial"/>
          <a:ea typeface="Arial"/>
          <a:cs typeface="Arial"/>
          <a:sym typeface="Arial"/>
        </a:defRPr>
      </a:lvl5pPr>
      <a:lvl6pPr indent="457200" defTabSz="1300162">
        <a:defRPr sz="3600">
          <a:latin typeface="Arial"/>
          <a:ea typeface="Arial"/>
          <a:cs typeface="Arial"/>
          <a:sym typeface="Arial"/>
        </a:defRPr>
      </a:lvl6pPr>
      <a:lvl7pPr indent="914400" defTabSz="1300162">
        <a:defRPr sz="3600">
          <a:latin typeface="Arial"/>
          <a:ea typeface="Arial"/>
          <a:cs typeface="Arial"/>
          <a:sym typeface="Arial"/>
        </a:defRPr>
      </a:lvl7pPr>
      <a:lvl8pPr indent="1371600" defTabSz="1300162">
        <a:defRPr sz="3600">
          <a:latin typeface="Arial"/>
          <a:ea typeface="Arial"/>
          <a:cs typeface="Arial"/>
          <a:sym typeface="Arial"/>
        </a:defRPr>
      </a:lvl8pPr>
      <a:lvl9pPr indent="1828800" defTabSz="1300162">
        <a:defRPr sz="3600">
          <a:latin typeface="Arial"/>
          <a:ea typeface="Arial"/>
          <a:cs typeface="Arial"/>
          <a:sym typeface="Arial"/>
        </a:defRPr>
      </a:lvl9pPr>
    </p:titleStyle>
    <p:bodyStyle>
      <a:lvl1pPr marL="561526" indent="-561526" defTabSz="1300162">
        <a:spcBef>
          <a:spcPts val="1100"/>
        </a:spcBef>
        <a:buSzPct val="100000"/>
        <a:buFont typeface="Wingdings 2"/>
        <a:buChar char="»"/>
        <a:defRPr sz="5300" b="1">
          <a:solidFill>
            <a:srgbClr val="FF6600"/>
          </a:solidFill>
          <a:latin typeface="Arial"/>
          <a:ea typeface="Arial"/>
          <a:cs typeface="Arial"/>
          <a:sym typeface="Arial"/>
        </a:defRPr>
      </a:lvl1pPr>
      <a:lvl2pPr marL="1189355" indent="-538480" defTabSz="1300162">
        <a:spcBef>
          <a:spcPts val="1100"/>
        </a:spcBef>
        <a:buSzPct val="100000"/>
        <a:buFont typeface="Wingdings 2"/>
        <a:buChar char="◇"/>
        <a:defRPr sz="5300" b="1">
          <a:solidFill>
            <a:srgbClr val="FF6600"/>
          </a:solidFill>
          <a:latin typeface="Arial"/>
          <a:ea typeface="Arial"/>
          <a:cs typeface="Arial"/>
          <a:sym typeface="Arial"/>
        </a:defRPr>
      </a:lvl2pPr>
      <a:lvl3pPr marL="1807462" indent="-507299" defTabSz="1300162">
        <a:spcBef>
          <a:spcPts val="1100"/>
        </a:spcBef>
        <a:buSzPct val="100000"/>
        <a:buFont typeface="Wingdings 2"/>
        <a:buChar char="▪"/>
        <a:defRPr sz="5300" b="1">
          <a:solidFill>
            <a:srgbClr val="FF6600"/>
          </a:solidFill>
          <a:latin typeface="Arial"/>
          <a:ea typeface="Arial"/>
          <a:cs typeface="Arial"/>
          <a:sym typeface="Arial"/>
        </a:defRPr>
      </a:lvl3pPr>
      <a:lvl4pPr marL="2567044" indent="-616006" defTabSz="1300162">
        <a:spcBef>
          <a:spcPts val="1100"/>
        </a:spcBef>
        <a:buSzPct val="100000"/>
        <a:buFont typeface="Wingdings 2"/>
        <a:buChar char="–"/>
        <a:defRPr sz="5300" b="1">
          <a:solidFill>
            <a:srgbClr val="FF6600"/>
          </a:solidFill>
          <a:latin typeface="Arial"/>
          <a:ea typeface="Arial"/>
          <a:cs typeface="Arial"/>
          <a:sym typeface="Arial"/>
        </a:defRPr>
      </a:lvl4pPr>
      <a:lvl5pPr marL="3558557" indent="-958232" defTabSz="1300162">
        <a:spcBef>
          <a:spcPts val="1100"/>
        </a:spcBef>
        <a:buSzPct val="100000"/>
        <a:buFont typeface="Wingdings 2"/>
        <a:buChar char="»"/>
        <a:defRPr sz="5300" b="1">
          <a:solidFill>
            <a:srgbClr val="FF6600"/>
          </a:solidFill>
          <a:latin typeface="Arial"/>
          <a:ea typeface="Arial"/>
          <a:cs typeface="Arial"/>
          <a:sym typeface="Arial"/>
        </a:defRPr>
      </a:lvl5pPr>
      <a:lvl6pPr marL="4015757" indent="-958232" defTabSz="1300162">
        <a:spcBef>
          <a:spcPts val="1100"/>
        </a:spcBef>
        <a:buSzPct val="100000"/>
        <a:buFont typeface="Wingdings 2"/>
        <a:buChar char="•"/>
        <a:defRPr sz="5300" b="1">
          <a:solidFill>
            <a:srgbClr val="FF6600"/>
          </a:solidFill>
          <a:latin typeface="Arial"/>
          <a:ea typeface="Arial"/>
          <a:cs typeface="Arial"/>
          <a:sym typeface="Arial"/>
        </a:defRPr>
      </a:lvl6pPr>
      <a:lvl7pPr marL="4472957" indent="-958232" defTabSz="1300162">
        <a:spcBef>
          <a:spcPts val="1100"/>
        </a:spcBef>
        <a:buSzPct val="100000"/>
        <a:buFont typeface="Wingdings 2"/>
        <a:buChar char="•"/>
        <a:defRPr sz="5300" b="1">
          <a:solidFill>
            <a:srgbClr val="FF6600"/>
          </a:solidFill>
          <a:latin typeface="Arial"/>
          <a:ea typeface="Arial"/>
          <a:cs typeface="Arial"/>
          <a:sym typeface="Arial"/>
        </a:defRPr>
      </a:lvl7pPr>
      <a:lvl8pPr marL="4930157" indent="-958232" defTabSz="1300162">
        <a:spcBef>
          <a:spcPts val="1100"/>
        </a:spcBef>
        <a:buSzPct val="100000"/>
        <a:buFont typeface="Wingdings 2"/>
        <a:buChar char="•"/>
        <a:defRPr sz="5300" b="1">
          <a:solidFill>
            <a:srgbClr val="FF6600"/>
          </a:solidFill>
          <a:latin typeface="Arial"/>
          <a:ea typeface="Arial"/>
          <a:cs typeface="Arial"/>
          <a:sym typeface="Arial"/>
        </a:defRPr>
      </a:lvl8pPr>
      <a:lvl9pPr marL="5387357" indent="-958232" defTabSz="1300162">
        <a:spcBef>
          <a:spcPts val="1100"/>
        </a:spcBef>
        <a:buSzPct val="100000"/>
        <a:buFont typeface="Wingdings 2"/>
        <a:buChar char="•"/>
        <a:defRPr sz="5300" b="1">
          <a:solidFill>
            <a:srgbClr val="FF6600"/>
          </a:solidFill>
          <a:latin typeface="Arial"/>
          <a:ea typeface="Arial"/>
          <a:cs typeface="Arial"/>
          <a:sym typeface="Arial"/>
        </a:defRPr>
      </a:lvl9pPr>
    </p:bodyStyle>
    <p:otherStyle>
      <a:lvl1pPr algn="r">
        <a:defRPr sz="2000">
          <a:solidFill>
            <a:schemeClr val="tx1"/>
          </a:solidFill>
          <a:latin typeface="+mn-lt"/>
          <a:ea typeface="+mn-ea"/>
          <a:cs typeface="+mn-cs"/>
          <a:sym typeface="Arial"/>
        </a:defRPr>
      </a:lvl1pPr>
      <a:lvl2pPr indent="457200" algn="r">
        <a:defRPr sz="2000">
          <a:solidFill>
            <a:schemeClr val="tx1"/>
          </a:solidFill>
          <a:latin typeface="+mn-lt"/>
          <a:ea typeface="+mn-ea"/>
          <a:cs typeface="+mn-cs"/>
          <a:sym typeface="Arial"/>
        </a:defRPr>
      </a:lvl2pPr>
      <a:lvl3pPr indent="914400" algn="r">
        <a:defRPr sz="2000">
          <a:solidFill>
            <a:schemeClr val="tx1"/>
          </a:solidFill>
          <a:latin typeface="+mn-lt"/>
          <a:ea typeface="+mn-ea"/>
          <a:cs typeface="+mn-cs"/>
          <a:sym typeface="Arial"/>
        </a:defRPr>
      </a:lvl3pPr>
      <a:lvl4pPr indent="1371600" algn="r">
        <a:defRPr sz="2000">
          <a:solidFill>
            <a:schemeClr val="tx1"/>
          </a:solidFill>
          <a:latin typeface="+mn-lt"/>
          <a:ea typeface="+mn-ea"/>
          <a:cs typeface="+mn-cs"/>
          <a:sym typeface="Arial"/>
        </a:defRPr>
      </a:lvl4pPr>
      <a:lvl5pPr indent="1828800" algn="r">
        <a:defRPr sz="2000">
          <a:solidFill>
            <a:schemeClr val="tx1"/>
          </a:solidFill>
          <a:latin typeface="+mn-lt"/>
          <a:ea typeface="+mn-ea"/>
          <a:cs typeface="+mn-cs"/>
          <a:sym typeface="Arial"/>
        </a:defRPr>
      </a:lvl5pPr>
      <a:lvl6pPr algn="r">
        <a:defRPr sz="2000">
          <a:solidFill>
            <a:schemeClr val="tx1"/>
          </a:solidFill>
          <a:latin typeface="+mn-lt"/>
          <a:ea typeface="+mn-ea"/>
          <a:cs typeface="+mn-cs"/>
          <a:sym typeface="Arial"/>
        </a:defRPr>
      </a:lvl6pPr>
      <a:lvl7pPr algn="r">
        <a:defRPr sz="2000">
          <a:solidFill>
            <a:schemeClr val="tx1"/>
          </a:solidFill>
          <a:latin typeface="+mn-lt"/>
          <a:ea typeface="+mn-ea"/>
          <a:cs typeface="+mn-cs"/>
          <a:sym typeface="Arial"/>
        </a:defRPr>
      </a:lvl7pPr>
      <a:lvl8pPr algn="r">
        <a:defRPr sz="2000">
          <a:solidFill>
            <a:schemeClr val="tx1"/>
          </a:solidFill>
          <a:latin typeface="+mn-lt"/>
          <a:ea typeface="+mn-ea"/>
          <a:cs typeface="+mn-cs"/>
          <a:sym typeface="Arial"/>
        </a:defRPr>
      </a:lvl8pPr>
      <a:lvl9pPr algn="r">
        <a:defRPr sz="2000">
          <a:solidFill>
            <a:schemeClr val="tx1"/>
          </a:solid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a:spLocks noGrp="1"/>
          </p:cNvSpPr>
          <p:nvPr>
            <p:ph type="title" idx="4294967295"/>
          </p:nvPr>
        </p:nvSpPr>
        <p:spPr>
          <a:xfrm>
            <a:off x="2325687" y="4156075"/>
            <a:ext cx="10102851" cy="1485900"/>
          </a:xfrm>
          <a:prstGeom prst="rect">
            <a:avLst/>
          </a:prstGeom>
        </p:spPr>
        <p:txBody>
          <a:bodyPr lIns="0" tIns="0" rIns="0" bIns="0">
            <a:normAutofit/>
          </a:bodyPr>
          <a:lstStyle/>
          <a:p>
            <a:pPr lvl="0">
              <a:defRPr sz="1800"/>
            </a:pPr>
            <a:r>
              <a:rPr sz="6600" dirty="0"/>
              <a:t>3</a:t>
            </a:r>
            <a:r>
              <a:rPr sz="6600" dirty="0">
                <a:latin typeface="黑体"/>
                <a:ea typeface="黑体"/>
                <a:cs typeface="黑体"/>
                <a:sym typeface="黑体"/>
              </a:rPr>
              <a:t>、基本数据类型和引用</a:t>
            </a:r>
          </a:p>
        </p:txBody>
      </p:sp>
      <p:sp>
        <p:nvSpPr>
          <p:cNvPr id="54" name="Shape 54"/>
          <p:cNvSpPr/>
          <p:nvPr/>
        </p:nvSpPr>
        <p:spPr>
          <a:xfrm>
            <a:off x="5494337" y="6162675"/>
            <a:ext cx="6508751" cy="222419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defTabSz="1300162">
              <a:lnSpc>
                <a:spcPct val="150000"/>
              </a:lnSpc>
              <a:spcBef>
                <a:spcPts val="600"/>
              </a:spcBef>
              <a:defRPr sz="1800"/>
            </a:pPr>
            <a:r>
              <a:rPr sz="2800" dirty="0" err="1">
                <a:solidFill>
                  <a:srgbClr val="FF6600"/>
                </a:solidFill>
                <a:effectLst>
                  <a:outerShdw blurRad="12700" dist="25400" dir="2700000" rotWithShape="0">
                    <a:srgbClr val="000000"/>
                  </a:outerShdw>
                </a:effectLst>
                <a:latin typeface="宋体"/>
                <a:ea typeface="宋体"/>
                <a:cs typeface="宋体"/>
                <a:sym typeface="宋体"/>
              </a:rPr>
              <a:t>授课教师</a:t>
            </a:r>
            <a:r>
              <a:rPr sz="2800" dirty="0" smtClean="0">
                <a:solidFill>
                  <a:srgbClr val="FF6600"/>
                </a:solidFill>
                <a:effectLst>
                  <a:outerShdw blurRad="12700" dist="25400" dir="2700000" rotWithShape="0">
                    <a:srgbClr val="000000"/>
                  </a:outerShdw>
                </a:effectLst>
                <a:latin typeface="宋体"/>
                <a:ea typeface="宋体"/>
                <a:cs typeface="宋体"/>
                <a:sym typeface="宋体"/>
              </a:rPr>
              <a:t>：</a:t>
            </a:r>
            <a:r>
              <a:rPr lang="zh-CN" altLang="en-US" sz="2800" dirty="0" smtClean="0">
                <a:solidFill>
                  <a:srgbClr val="FF6600"/>
                </a:solidFill>
                <a:effectLst>
                  <a:outerShdw blurRad="12700" dist="25400" dir="2700000" rotWithShape="0">
                    <a:srgbClr val="000000"/>
                  </a:outerShdw>
                </a:effectLst>
                <a:latin typeface="宋体"/>
                <a:ea typeface="宋体"/>
                <a:cs typeface="宋体"/>
                <a:sym typeface="宋体"/>
              </a:rPr>
              <a:t>孙钰</a:t>
            </a:r>
            <a:endParaRPr lang="en-US" altLang="zh-CN" sz="2800" dirty="0" smtClean="0">
              <a:solidFill>
                <a:srgbClr val="FF6600"/>
              </a:solidFill>
              <a:effectLst>
                <a:outerShdw blurRad="12700" dist="25400" dir="2700000" rotWithShape="0">
                  <a:srgbClr val="000000"/>
                </a:outerShdw>
              </a:effectLst>
              <a:latin typeface="宋体"/>
              <a:ea typeface="宋体"/>
              <a:cs typeface="宋体"/>
              <a:sym typeface="宋体"/>
            </a:endParaRPr>
          </a:p>
          <a:p>
            <a:pPr lvl="0" defTabSz="1300162">
              <a:lnSpc>
                <a:spcPct val="150000"/>
              </a:lnSpc>
              <a:spcBef>
                <a:spcPts val="600"/>
              </a:spcBef>
              <a:defRPr sz="1800"/>
            </a:pPr>
            <a:r>
              <a:rPr sz="2800" dirty="0" smtClean="0">
                <a:solidFill>
                  <a:srgbClr val="FF6600"/>
                </a:solidFill>
                <a:effectLst>
                  <a:outerShdw blurRad="12700" dist="25400" dir="2700000" rotWithShape="0">
                    <a:srgbClr val="000000"/>
                  </a:outerShdw>
                </a:effectLst>
                <a:latin typeface="宋体"/>
                <a:ea typeface="宋体"/>
                <a:cs typeface="宋体"/>
                <a:sym typeface="宋体"/>
              </a:rPr>
              <a:t>联系方式：</a:t>
            </a:r>
            <a:r>
              <a:rPr lang="en-US" altLang="zh-CN" sz="2800" dirty="0" smtClean="0">
                <a:solidFill>
                  <a:srgbClr val="FF6600"/>
                </a:solidFill>
                <a:effectLst>
                  <a:outerShdw blurRad="12700" dist="25400" dir="2700000" rotWithShape="0">
                    <a:srgbClr val="000000"/>
                  </a:outerShdw>
                </a:effectLst>
                <a:latin typeface="宋体"/>
                <a:ea typeface="宋体"/>
                <a:cs typeface="宋体"/>
                <a:sym typeface="宋体"/>
              </a:rPr>
              <a:t>sun9700@icloud.com</a:t>
            </a:r>
            <a:endParaRPr sz="2800" dirty="0">
              <a:solidFill>
                <a:srgbClr val="FF6600"/>
              </a:solidFill>
              <a:effectLst>
                <a:outerShdw blurRad="12700" dist="25400" dir="2700000" rotWithShape="0">
                  <a:srgbClr val="000000"/>
                </a:outerShdw>
              </a:effectLst>
              <a:latin typeface="宋体"/>
              <a:ea typeface="宋体"/>
              <a:cs typeface="宋体"/>
              <a:sym typeface="宋体"/>
            </a:endParaRPr>
          </a:p>
          <a:p>
            <a:pPr lvl="0" defTabSz="1300162">
              <a:lnSpc>
                <a:spcPct val="150000"/>
              </a:lnSpc>
              <a:spcBef>
                <a:spcPts val="600"/>
              </a:spcBef>
              <a:defRPr sz="1800"/>
            </a:pPr>
            <a:r>
              <a:rPr sz="2800" dirty="0">
                <a:solidFill>
                  <a:srgbClr val="FF6600"/>
                </a:solidFill>
                <a:effectLst>
                  <a:outerShdw blurRad="12700" dist="25400" dir="2700000" rotWithShape="0">
                    <a:srgbClr val="000000"/>
                  </a:outerShdw>
                </a:effectLst>
                <a:latin typeface="宋体"/>
                <a:ea typeface="宋体"/>
                <a:cs typeface="宋体"/>
                <a:sym typeface="宋体"/>
              </a:rPr>
              <a:t>授课学时：40</a:t>
            </a:r>
          </a:p>
        </p:txBody>
      </p:sp>
      <p:pic>
        <p:nvPicPr>
          <p:cNvPr id="55" name="image.png"/>
          <p:cNvPicPr/>
          <p:nvPr/>
        </p:nvPicPr>
        <p:blipFill>
          <a:blip r:embed="rId2">
            <a:extLst/>
          </a:blip>
          <a:stretch>
            <a:fillRect/>
          </a:stretch>
        </p:blipFill>
        <p:spPr>
          <a:xfrm>
            <a:off x="165100" y="339725"/>
            <a:ext cx="6054725" cy="936625"/>
          </a:xfrm>
          <a:prstGeom prst="rect">
            <a:avLst/>
          </a:prstGeom>
          <a:ln w="12700">
            <a:miter lim="400000"/>
          </a:ln>
        </p:spPr>
      </p:pic>
      <p:pic>
        <p:nvPicPr>
          <p:cNvPr id="2" name="图片 1"/>
          <p:cNvPicPr>
            <a:picLocks noChangeAspect="1"/>
          </p:cNvPicPr>
          <p:nvPr/>
        </p:nvPicPr>
        <p:blipFill>
          <a:blip r:embed="rId3"/>
          <a:stretch>
            <a:fillRect/>
          </a:stretch>
        </p:blipFill>
        <p:spPr>
          <a:xfrm>
            <a:off x="957784" y="6028928"/>
            <a:ext cx="3514725" cy="2809875"/>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3.2 理解基本数据类型</a:t>
            </a:r>
          </a:p>
        </p:txBody>
      </p:sp>
      <p:sp>
        <p:nvSpPr>
          <p:cNvPr id="136" name="Shape 136"/>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137" name="Shape 137"/>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138" name="Shape 138"/>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sp>
        <p:nvSpPr>
          <p:cNvPr id="139" name="Shape 139"/>
          <p:cNvSpPr/>
          <p:nvPr/>
        </p:nvSpPr>
        <p:spPr>
          <a:xfrm>
            <a:off x="454848" y="1308372"/>
            <a:ext cx="11780351" cy="916941"/>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lvl1pPr marL="441157" indent="-441157">
              <a:lnSpc>
                <a:spcPct val="150000"/>
              </a:lnSpc>
              <a:buSzPct val="60000"/>
              <a:buBlip>
                <a:blip r:embed="rId2"/>
              </a:buBlip>
              <a:defRPr sz="4400">
                <a:solidFill>
                  <a:srgbClr val="FFFFFF"/>
                </a:solidFill>
                <a:latin typeface="宋体"/>
                <a:ea typeface="宋体"/>
                <a:cs typeface="宋体"/>
                <a:sym typeface="宋体"/>
              </a:defRPr>
            </a:lvl1pPr>
          </a:lstStyle>
          <a:p>
            <a:pPr lvl="0">
              <a:defRPr sz="1800">
                <a:solidFill>
                  <a:srgbClr val="000000"/>
                </a:solidFill>
              </a:defRPr>
            </a:pPr>
            <a:r>
              <a:rPr sz="4400">
                <a:solidFill>
                  <a:srgbClr val="FFFFFF"/>
                </a:solidFill>
              </a:rPr>
              <a:t>基本数据类型的声明及赋值</a:t>
            </a:r>
          </a:p>
        </p:txBody>
      </p:sp>
      <p:sp>
        <p:nvSpPr>
          <p:cNvPr id="140" name="Shape 140"/>
          <p:cNvSpPr/>
          <p:nvPr/>
        </p:nvSpPr>
        <p:spPr>
          <a:xfrm flipV="1">
            <a:off x="6039163" y="2664219"/>
            <a:ext cx="1" cy="5579065"/>
          </a:xfrm>
          <a:prstGeom prst="line">
            <a:avLst/>
          </a:prstGeom>
          <a:ln w="25400">
            <a:solidFill>
              <a:srgbClr val="4F81BD"/>
            </a:solidFill>
          </a:ln>
          <a:effectLst>
            <a:outerShdw blurRad="38100" dist="20000" dir="5400000" rotWithShape="0">
              <a:srgbClr val="000000">
                <a:alpha val="38000"/>
              </a:srgbClr>
            </a:outerShdw>
          </a:effectLst>
        </p:spPr>
        <p:txBody>
          <a:bodyPr lIns="45719" rIns="45719"/>
          <a:lstStyle/>
          <a:p>
            <a:pPr lvl="0" defTabSz="457200">
              <a:defRPr sz="1200">
                <a:latin typeface="+mj-lt"/>
                <a:ea typeface="+mj-ea"/>
                <a:cs typeface="+mj-cs"/>
                <a:sym typeface="Helvetica"/>
              </a:defRPr>
            </a:pPr>
            <a:endParaRPr/>
          </a:p>
        </p:txBody>
      </p:sp>
      <p:pic>
        <p:nvPicPr>
          <p:cNvPr id="141" name="屏幕快照 2015-02-06 下午1.11.54.png"/>
          <p:cNvPicPr/>
          <p:nvPr/>
        </p:nvPicPr>
        <p:blipFill>
          <a:blip r:embed="rId3">
            <a:extLst/>
          </a:blip>
          <a:srcRect b="44431"/>
          <a:stretch>
            <a:fillRect/>
          </a:stretch>
        </p:blipFill>
        <p:spPr>
          <a:xfrm>
            <a:off x="838669" y="2839734"/>
            <a:ext cx="4902201" cy="5151791"/>
          </a:xfrm>
          <a:prstGeom prst="rect">
            <a:avLst/>
          </a:prstGeom>
          <a:ln w="12700">
            <a:miter lim="400000"/>
          </a:ln>
        </p:spPr>
      </p:pic>
      <p:pic>
        <p:nvPicPr>
          <p:cNvPr id="142" name="屏幕快照 2015-02-06 下午1.11.54.png"/>
          <p:cNvPicPr/>
          <p:nvPr/>
        </p:nvPicPr>
        <p:blipFill>
          <a:blip r:embed="rId3">
            <a:extLst/>
          </a:blip>
          <a:srcRect t="53690"/>
          <a:stretch>
            <a:fillRect/>
          </a:stretch>
        </p:blipFill>
        <p:spPr>
          <a:xfrm>
            <a:off x="6655536" y="2730103"/>
            <a:ext cx="4902201" cy="4293372"/>
          </a:xfrm>
          <a:prstGeom prst="rect">
            <a:avLst/>
          </a:prstGeom>
          <a:ln w="12700">
            <a:miter lim="400000"/>
          </a:ln>
        </p:spPr>
      </p:pic>
      <p:sp>
        <p:nvSpPr>
          <p:cNvPr id="143" name="Shape 143"/>
          <p:cNvSpPr/>
          <p:nvPr/>
        </p:nvSpPr>
        <p:spPr>
          <a:xfrm>
            <a:off x="6786205" y="7076797"/>
            <a:ext cx="5528718" cy="1861821"/>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lvl1pPr marL="441157" indent="-441157">
              <a:lnSpc>
                <a:spcPct val="120000"/>
              </a:lnSpc>
              <a:buSzPct val="60000"/>
              <a:buBlip>
                <a:blip r:embed="rId2"/>
              </a:buBlip>
              <a:defRPr sz="4400">
                <a:solidFill>
                  <a:srgbClr val="FFFFFF"/>
                </a:solidFill>
                <a:latin typeface="宋体"/>
                <a:ea typeface="宋体"/>
                <a:cs typeface="宋体"/>
                <a:sym typeface="宋体"/>
              </a:defRPr>
            </a:lvl1pPr>
          </a:lstStyle>
          <a:p>
            <a:pPr lvl="0">
              <a:defRPr sz="1800">
                <a:solidFill>
                  <a:srgbClr val="000000"/>
                </a:solidFill>
              </a:defRPr>
            </a:pPr>
            <a:r>
              <a:rPr sz="4400">
                <a:solidFill>
                  <a:srgbClr val="FFFFFF"/>
                </a:solidFill>
              </a:rPr>
              <a:t>如果不指定f，所有浮点默认为double</a:t>
            </a:r>
          </a:p>
        </p:txBody>
      </p:sp>
      <p:sp>
        <p:nvSpPr>
          <p:cNvPr id="144" name="Shape 144"/>
          <p:cNvSpPr/>
          <p:nvPr/>
        </p:nvSpPr>
        <p:spPr>
          <a:xfrm flipH="1" flipV="1">
            <a:off x="9527916" y="6769605"/>
            <a:ext cx="1325346" cy="36576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defTabSz="457200">
              <a:defRPr sz="1200">
                <a:latin typeface="+mj-lt"/>
                <a:ea typeface="+mj-ea"/>
                <a:cs typeface="+mj-cs"/>
                <a:sym typeface="Helvetica"/>
              </a:defRPr>
            </a:pPr>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3.2 理解基本数据类型</a:t>
            </a:r>
          </a:p>
        </p:txBody>
      </p:sp>
      <p:sp>
        <p:nvSpPr>
          <p:cNvPr id="147" name="Shape 147"/>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148" name="Shape 148"/>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149" name="Shape 149"/>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sp>
        <p:nvSpPr>
          <p:cNvPr id="150" name="Shape 150"/>
          <p:cNvSpPr/>
          <p:nvPr/>
        </p:nvSpPr>
        <p:spPr>
          <a:xfrm>
            <a:off x="454848" y="1138067"/>
            <a:ext cx="11780351" cy="916941"/>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lvl1pPr marL="441157" indent="-441157">
              <a:lnSpc>
                <a:spcPct val="150000"/>
              </a:lnSpc>
              <a:buSzPct val="60000"/>
              <a:buBlip>
                <a:blip r:embed="rId2"/>
              </a:buBlip>
              <a:defRPr sz="4400">
                <a:solidFill>
                  <a:srgbClr val="FFFFFF"/>
                </a:solidFill>
                <a:latin typeface="宋体"/>
                <a:ea typeface="宋体"/>
                <a:cs typeface="宋体"/>
                <a:sym typeface="宋体"/>
              </a:defRPr>
            </a:lvl1pPr>
          </a:lstStyle>
          <a:p>
            <a:pPr lvl="0">
              <a:defRPr sz="1800">
                <a:solidFill>
                  <a:srgbClr val="000000"/>
                </a:solidFill>
              </a:defRPr>
            </a:pPr>
            <a:r>
              <a:rPr sz="4400">
                <a:solidFill>
                  <a:srgbClr val="FFFFFF"/>
                </a:solidFill>
              </a:rPr>
              <a:t>溢出处理</a:t>
            </a:r>
          </a:p>
        </p:txBody>
      </p:sp>
      <p:pic>
        <p:nvPicPr>
          <p:cNvPr id="151" name="屏幕快照 2015-02-06 下午1.18.53.png"/>
          <p:cNvPicPr/>
          <p:nvPr/>
        </p:nvPicPr>
        <p:blipFill>
          <a:blip r:embed="rId3">
            <a:extLst/>
          </a:blip>
          <a:stretch>
            <a:fillRect/>
          </a:stretch>
        </p:blipFill>
        <p:spPr>
          <a:xfrm>
            <a:off x="291105" y="2254862"/>
            <a:ext cx="6070601" cy="6858001"/>
          </a:xfrm>
          <a:prstGeom prst="rect">
            <a:avLst/>
          </a:prstGeom>
          <a:ln w="12700">
            <a:miter lim="400000"/>
          </a:ln>
        </p:spPr>
      </p:pic>
      <p:sp>
        <p:nvSpPr>
          <p:cNvPr id="152" name="Shape 152"/>
          <p:cNvSpPr/>
          <p:nvPr/>
        </p:nvSpPr>
        <p:spPr>
          <a:xfrm>
            <a:off x="6250721" y="2465830"/>
            <a:ext cx="6032500" cy="3279141"/>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lvl1pPr marL="441157" indent="-441157">
              <a:lnSpc>
                <a:spcPct val="150000"/>
              </a:lnSpc>
              <a:buSzPct val="60000"/>
              <a:buBlip>
                <a:blip r:embed="rId2"/>
              </a:buBlip>
              <a:defRPr sz="4400">
                <a:solidFill>
                  <a:srgbClr val="FFFFFF"/>
                </a:solidFill>
                <a:latin typeface="宋体"/>
                <a:ea typeface="宋体"/>
                <a:cs typeface="宋体"/>
                <a:sym typeface="宋体"/>
              </a:defRPr>
            </a:lvl1pPr>
          </a:lstStyle>
          <a:p>
            <a:pPr lvl="0">
              <a:defRPr sz="1800">
                <a:solidFill>
                  <a:srgbClr val="000000"/>
                </a:solidFill>
              </a:defRPr>
            </a:pPr>
            <a:r>
              <a:rPr sz="4400">
                <a:solidFill>
                  <a:srgbClr val="FFFFFF"/>
                </a:solidFill>
              </a:rPr>
              <a:t>如果用小的精度变量，存储大的精度变量，则会出现溢出。</a:t>
            </a:r>
          </a:p>
        </p:txBody>
      </p:sp>
      <p:pic>
        <p:nvPicPr>
          <p:cNvPr id="153" name="屏幕快照 2015-02-06 下午1.20.27.png"/>
          <p:cNvPicPr/>
          <p:nvPr/>
        </p:nvPicPr>
        <p:blipFill>
          <a:blip r:embed="rId4">
            <a:extLst/>
          </a:blip>
          <a:stretch>
            <a:fillRect/>
          </a:stretch>
        </p:blipFill>
        <p:spPr>
          <a:xfrm>
            <a:off x="7442210" y="6136743"/>
            <a:ext cx="4263857" cy="2284210"/>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3.2 理解基本数据类型</a:t>
            </a:r>
          </a:p>
        </p:txBody>
      </p:sp>
      <p:sp>
        <p:nvSpPr>
          <p:cNvPr id="156" name="Shape 156"/>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157" name="Shape 157"/>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158" name="Shape 158"/>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sp>
        <p:nvSpPr>
          <p:cNvPr id="159" name="Shape 159"/>
          <p:cNvSpPr/>
          <p:nvPr/>
        </p:nvSpPr>
        <p:spPr>
          <a:xfrm>
            <a:off x="454848" y="1138067"/>
            <a:ext cx="11780351" cy="856966"/>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lvl1pPr marL="441157" indent="-441157">
              <a:lnSpc>
                <a:spcPct val="150000"/>
              </a:lnSpc>
              <a:buSzPct val="60000"/>
              <a:buBlip>
                <a:blip r:embed="rId2"/>
              </a:buBlip>
              <a:defRPr sz="4400">
                <a:solidFill>
                  <a:srgbClr val="FFFFFF"/>
                </a:solidFill>
                <a:latin typeface="宋体"/>
                <a:ea typeface="宋体"/>
                <a:cs typeface="宋体"/>
                <a:sym typeface="宋体"/>
              </a:defRPr>
            </a:lvl1pPr>
          </a:lstStyle>
          <a:p>
            <a:pPr lvl="0">
              <a:defRPr sz="1800">
                <a:solidFill>
                  <a:srgbClr val="000000"/>
                </a:solidFill>
              </a:defRPr>
            </a:pPr>
            <a:r>
              <a:rPr sz="4400" dirty="0" err="1">
                <a:solidFill>
                  <a:srgbClr val="FF0000"/>
                </a:solidFill>
              </a:rPr>
              <a:t>变量的命名规则</a:t>
            </a:r>
            <a:endParaRPr sz="4400" dirty="0">
              <a:solidFill>
                <a:srgbClr val="FF0000"/>
              </a:solidFill>
            </a:endParaRPr>
          </a:p>
        </p:txBody>
      </p:sp>
      <p:pic>
        <p:nvPicPr>
          <p:cNvPr id="160" name="屏幕快照 2015-02-06 下午1.22.36.png"/>
          <p:cNvPicPr/>
          <p:nvPr/>
        </p:nvPicPr>
        <p:blipFill>
          <a:blip r:embed="rId3">
            <a:extLst/>
          </a:blip>
          <a:stretch>
            <a:fillRect/>
          </a:stretch>
        </p:blipFill>
        <p:spPr>
          <a:xfrm>
            <a:off x="581307" y="2530548"/>
            <a:ext cx="11649815" cy="457333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3.2 理解基本数据类型</a:t>
            </a:r>
          </a:p>
        </p:txBody>
      </p:sp>
      <p:sp>
        <p:nvSpPr>
          <p:cNvPr id="163" name="Shape 163"/>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164" name="Shape 164"/>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165" name="Shape 165"/>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sp>
        <p:nvSpPr>
          <p:cNvPr id="166" name="Shape 166"/>
          <p:cNvSpPr/>
          <p:nvPr/>
        </p:nvSpPr>
        <p:spPr>
          <a:xfrm>
            <a:off x="454848" y="1138067"/>
            <a:ext cx="11780351" cy="916941"/>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lvl1pPr marL="441157" indent="-441157">
              <a:lnSpc>
                <a:spcPct val="150000"/>
              </a:lnSpc>
              <a:buSzPct val="60000"/>
              <a:buBlip>
                <a:blip r:embed="rId2"/>
              </a:buBlip>
              <a:defRPr sz="4400">
                <a:solidFill>
                  <a:srgbClr val="FFFFFF"/>
                </a:solidFill>
                <a:latin typeface="宋体"/>
                <a:ea typeface="宋体"/>
                <a:cs typeface="宋体"/>
                <a:sym typeface="宋体"/>
              </a:defRPr>
            </a:lvl1pPr>
          </a:lstStyle>
          <a:p>
            <a:pPr lvl="0">
              <a:defRPr sz="1800">
                <a:solidFill>
                  <a:srgbClr val="000000"/>
                </a:solidFill>
              </a:defRPr>
            </a:pPr>
            <a:r>
              <a:rPr sz="4400">
                <a:solidFill>
                  <a:srgbClr val="FFFFFF"/>
                </a:solidFill>
              </a:rPr>
              <a:t>Java的关键字</a:t>
            </a:r>
          </a:p>
        </p:txBody>
      </p:sp>
      <p:pic>
        <p:nvPicPr>
          <p:cNvPr id="167" name="屏幕快照 2015-02-06 下午1.24.31.png"/>
          <p:cNvPicPr/>
          <p:nvPr/>
        </p:nvPicPr>
        <p:blipFill>
          <a:blip r:embed="rId3">
            <a:extLst/>
          </a:blip>
          <a:stretch>
            <a:fillRect/>
          </a:stretch>
        </p:blipFill>
        <p:spPr>
          <a:xfrm>
            <a:off x="746918" y="3357463"/>
            <a:ext cx="11510964" cy="2491736"/>
          </a:xfrm>
          <a:prstGeom prst="rect">
            <a:avLst/>
          </a:prstGeom>
          <a:ln w="12700">
            <a:miter lim="400000"/>
          </a:ln>
        </p:spPr>
      </p:pic>
      <p:sp>
        <p:nvSpPr>
          <p:cNvPr id="168" name="Shape 168"/>
          <p:cNvSpPr/>
          <p:nvPr/>
        </p:nvSpPr>
        <p:spPr>
          <a:xfrm>
            <a:off x="9491133" y="2667000"/>
            <a:ext cx="1270001" cy="1270000"/>
          </a:xfrm>
          <a:prstGeom prst="rect">
            <a:avLst/>
          </a:prstGeom>
          <a:solidFill>
            <a:srgbClr val="FFFFFF"/>
          </a:solidFill>
          <a:ln w="12700">
            <a:miter lim="400000"/>
          </a:ln>
        </p:spPr>
        <p:txBody>
          <a:bodyPr lIns="0" tIns="0" rIns="0" bIns="0"/>
          <a:lstStyle/>
          <a:p>
            <a:pPr lvl="0"/>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dirty="0"/>
              <a:t>3.2 </a:t>
            </a:r>
            <a:r>
              <a:rPr sz="2700" dirty="0" err="1" smtClean="0"/>
              <a:t>理解基本类型</a:t>
            </a:r>
            <a:endParaRPr sz="2700" dirty="0"/>
          </a:p>
        </p:txBody>
      </p:sp>
      <p:sp>
        <p:nvSpPr>
          <p:cNvPr id="171" name="Shape 171"/>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172" name="Shape 172"/>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173" name="Shape 173"/>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sp>
        <p:nvSpPr>
          <p:cNvPr id="174" name="Shape 174"/>
          <p:cNvSpPr/>
          <p:nvPr/>
        </p:nvSpPr>
        <p:spPr>
          <a:xfrm>
            <a:off x="454848" y="1138067"/>
            <a:ext cx="11780351" cy="916941"/>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lvl1pPr marL="441157" indent="-441157">
              <a:lnSpc>
                <a:spcPct val="150000"/>
              </a:lnSpc>
              <a:buSzPct val="60000"/>
              <a:buBlip>
                <a:blip r:embed="rId2"/>
              </a:buBlip>
              <a:defRPr sz="4400">
                <a:solidFill>
                  <a:srgbClr val="FFFFFF"/>
                </a:solidFill>
                <a:latin typeface="宋体"/>
                <a:ea typeface="宋体"/>
                <a:cs typeface="宋体"/>
                <a:sym typeface="宋体"/>
              </a:defRPr>
            </a:lvl1pPr>
          </a:lstStyle>
          <a:p>
            <a:pPr lvl="0">
              <a:defRPr sz="1800">
                <a:solidFill>
                  <a:srgbClr val="000000"/>
                </a:solidFill>
              </a:defRPr>
            </a:pPr>
            <a:r>
              <a:rPr sz="4400">
                <a:solidFill>
                  <a:srgbClr val="FFFFFF"/>
                </a:solidFill>
              </a:rPr>
              <a:t>Java的基本数据类型</a:t>
            </a:r>
          </a:p>
        </p:txBody>
      </p:sp>
      <p:pic>
        <p:nvPicPr>
          <p:cNvPr id="175" name="屏幕快照 2015-02-06 下午1.23.41.png"/>
          <p:cNvPicPr/>
          <p:nvPr/>
        </p:nvPicPr>
        <p:blipFill>
          <a:blip r:embed="rId3">
            <a:extLst/>
          </a:blip>
          <a:srcRect t="4239" b="4239"/>
          <a:stretch>
            <a:fillRect/>
          </a:stretch>
        </p:blipFill>
        <p:spPr>
          <a:xfrm>
            <a:off x="3164467" y="2510625"/>
            <a:ext cx="6361117" cy="6176343"/>
          </a:xfrm>
          <a:prstGeom prst="rect">
            <a:avLst/>
          </a:prstGeom>
          <a:ln w="12700">
            <a:miter lim="400000"/>
          </a:ln>
        </p:spPr>
      </p:pic>
      <p:sp>
        <p:nvSpPr>
          <p:cNvPr id="176" name="Shape 176"/>
          <p:cNvSpPr/>
          <p:nvPr/>
        </p:nvSpPr>
        <p:spPr>
          <a:xfrm>
            <a:off x="2142066" y="6393920"/>
            <a:ext cx="1270001" cy="2592124"/>
          </a:xfrm>
          <a:prstGeom prst="rect">
            <a:avLst/>
          </a:prstGeom>
          <a:solidFill>
            <a:srgbClr val="FFFFFF"/>
          </a:solidFill>
          <a:ln w="12700">
            <a:miter lim="400000"/>
          </a:ln>
        </p:spPr>
        <p:txBody>
          <a:bodyPr lIns="0" tIns="0" rIns="0" bIns="0"/>
          <a:lstStyle/>
          <a:p>
            <a:pPr lvl="0"/>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dirty="0"/>
              <a:t>3.3 </a:t>
            </a:r>
            <a:r>
              <a:rPr sz="2700" dirty="0" err="1"/>
              <a:t>引用类型</a:t>
            </a:r>
            <a:endParaRPr sz="2700" dirty="0"/>
          </a:p>
        </p:txBody>
      </p:sp>
      <p:sp>
        <p:nvSpPr>
          <p:cNvPr id="179" name="Shape 179"/>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180" name="Shape 180"/>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181" name="Shape 181"/>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sp>
        <p:nvSpPr>
          <p:cNvPr id="182" name="Shape 182"/>
          <p:cNvSpPr/>
          <p:nvPr/>
        </p:nvSpPr>
        <p:spPr>
          <a:xfrm>
            <a:off x="454848" y="1138067"/>
            <a:ext cx="11780351" cy="916941"/>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lvl1pPr marL="441157" indent="-441157">
              <a:lnSpc>
                <a:spcPct val="150000"/>
              </a:lnSpc>
              <a:buSzPct val="60000"/>
              <a:buBlip>
                <a:blip r:embed="rId2"/>
              </a:buBlip>
              <a:defRPr sz="4400">
                <a:solidFill>
                  <a:srgbClr val="FFFFFF"/>
                </a:solidFill>
                <a:latin typeface="宋体"/>
                <a:ea typeface="宋体"/>
                <a:cs typeface="宋体"/>
                <a:sym typeface="宋体"/>
              </a:defRPr>
            </a:lvl1pPr>
          </a:lstStyle>
          <a:p>
            <a:pPr lvl="0">
              <a:defRPr sz="1800">
                <a:solidFill>
                  <a:srgbClr val="000000"/>
                </a:solidFill>
              </a:defRPr>
            </a:pPr>
            <a:r>
              <a:rPr sz="4400" dirty="0" err="1">
                <a:solidFill>
                  <a:srgbClr val="FFFFFF"/>
                </a:solidFill>
              </a:rPr>
              <a:t>引用类型的处理</a:t>
            </a:r>
            <a:endParaRPr sz="4400" dirty="0">
              <a:solidFill>
                <a:srgbClr val="FFFFFF"/>
              </a:solidFill>
            </a:endParaRPr>
          </a:p>
        </p:txBody>
      </p:sp>
      <p:sp>
        <p:nvSpPr>
          <p:cNvPr id="183" name="Shape 183"/>
          <p:cNvSpPr/>
          <p:nvPr/>
        </p:nvSpPr>
        <p:spPr>
          <a:xfrm>
            <a:off x="2142066" y="6393920"/>
            <a:ext cx="1270001" cy="2592124"/>
          </a:xfrm>
          <a:prstGeom prst="rect">
            <a:avLst/>
          </a:prstGeom>
          <a:solidFill>
            <a:srgbClr val="FFFFFF"/>
          </a:solidFill>
          <a:ln w="12700">
            <a:miter lim="400000"/>
          </a:ln>
        </p:spPr>
        <p:txBody>
          <a:bodyPr lIns="0" tIns="0" rIns="0" bIns="0"/>
          <a:lstStyle/>
          <a:p>
            <a:pPr lvl="0"/>
            <a:endParaRPr/>
          </a:p>
        </p:txBody>
      </p:sp>
      <p:pic>
        <p:nvPicPr>
          <p:cNvPr id="184" name="屏幕快照 2015-02-06 下午1.30.16.png"/>
          <p:cNvPicPr/>
          <p:nvPr/>
        </p:nvPicPr>
        <p:blipFill>
          <a:blip r:embed="rId3">
            <a:extLst/>
          </a:blip>
          <a:stretch>
            <a:fillRect/>
          </a:stretch>
        </p:blipFill>
        <p:spPr>
          <a:xfrm>
            <a:off x="716364" y="2733506"/>
            <a:ext cx="11257318" cy="4903757"/>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3.3 引用类型</a:t>
            </a:r>
          </a:p>
        </p:txBody>
      </p:sp>
      <p:sp>
        <p:nvSpPr>
          <p:cNvPr id="187" name="Shape 187"/>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188" name="Shape 188"/>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189" name="Shape 189"/>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sp>
        <p:nvSpPr>
          <p:cNvPr id="190" name="Shape 190"/>
          <p:cNvSpPr/>
          <p:nvPr/>
        </p:nvSpPr>
        <p:spPr>
          <a:xfrm>
            <a:off x="454848" y="1138067"/>
            <a:ext cx="11780351" cy="916941"/>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lvl1pPr marL="441157" indent="-441157">
              <a:lnSpc>
                <a:spcPct val="150000"/>
              </a:lnSpc>
              <a:buSzPct val="60000"/>
              <a:buBlip>
                <a:blip r:embed="rId2"/>
              </a:buBlip>
              <a:defRPr sz="4400">
                <a:solidFill>
                  <a:srgbClr val="FFFFFF"/>
                </a:solidFill>
                <a:latin typeface="宋体"/>
                <a:ea typeface="宋体"/>
                <a:cs typeface="宋体"/>
                <a:sym typeface="宋体"/>
              </a:defRPr>
            </a:lvl1pPr>
          </a:lstStyle>
          <a:p>
            <a:pPr lvl="0">
              <a:defRPr sz="1800">
                <a:solidFill>
                  <a:srgbClr val="000000"/>
                </a:solidFill>
              </a:defRPr>
            </a:pPr>
            <a:r>
              <a:rPr sz="4400" dirty="0" err="1">
                <a:solidFill>
                  <a:srgbClr val="FFFFFF"/>
                </a:solidFill>
              </a:rPr>
              <a:t>引用类型的处理</a:t>
            </a:r>
            <a:endParaRPr sz="4400" dirty="0">
              <a:solidFill>
                <a:srgbClr val="FFFFFF"/>
              </a:solidFill>
            </a:endParaRPr>
          </a:p>
        </p:txBody>
      </p:sp>
      <p:sp>
        <p:nvSpPr>
          <p:cNvPr id="191" name="Shape 191"/>
          <p:cNvSpPr/>
          <p:nvPr/>
        </p:nvSpPr>
        <p:spPr>
          <a:xfrm>
            <a:off x="2142066" y="6393920"/>
            <a:ext cx="1270001" cy="2592124"/>
          </a:xfrm>
          <a:prstGeom prst="rect">
            <a:avLst/>
          </a:prstGeom>
          <a:solidFill>
            <a:srgbClr val="FFFFFF"/>
          </a:solidFill>
          <a:ln w="12700">
            <a:miter lim="400000"/>
          </a:ln>
        </p:spPr>
        <p:txBody>
          <a:bodyPr lIns="0" tIns="0" rIns="0" bIns="0"/>
          <a:lstStyle/>
          <a:p>
            <a:pPr lvl="0"/>
            <a:endParaRPr/>
          </a:p>
        </p:txBody>
      </p:sp>
      <p:pic>
        <p:nvPicPr>
          <p:cNvPr id="192" name="屏幕快照 2015-02-06 下午1.35.52.png"/>
          <p:cNvPicPr/>
          <p:nvPr/>
        </p:nvPicPr>
        <p:blipFill>
          <a:blip r:embed="rId3">
            <a:extLst/>
          </a:blip>
          <a:stretch>
            <a:fillRect/>
          </a:stretch>
        </p:blipFill>
        <p:spPr>
          <a:xfrm>
            <a:off x="4617615" y="2254862"/>
            <a:ext cx="3769570" cy="6130407"/>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3.3 引用类型</a:t>
            </a:r>
          </a:p>
        </p:txBody>
      </p:sp>
      <p:sp>
        <p:nvSpPr>
          <p:cNvPr id="195" name="Shape 195"/>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196" name="Shape 196"/>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197" name="Shape 197"/>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sp>
        <p:nvSpPr>
          <p:cNvPr id="198" name="Shape 198"/>
          <p:cNvSpPr/>
          <p:nvPr/>
        </p:nvSpPr>
        <p:spPr>
          <a:xfrm>
            <a:off x="454848" y="1138067"/>
            <a:ext cx="11780351" cy="5078313"/>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p>
            <a:pPr marL="441157" lvl="0" indent="-441157">
              <a:lnSpc>
                <a:spcPct val="150000"/>
              </a:lnSpc>
              <a:buSzPct val="60000"/>
              <a:buBlip>
                <a:blip r:embed="rId2"/>
              </a:buBlip>
              <a:defRPr sz="1800"/>
            </a:pPr>
            <a:r>
              <a:rPr sz="4400" dirty="0" err="1" smtClean="0">
                <a:solidFill>
                  <a:srgbClr val="FFFFFF"/>
                </a:solidFill>
                <a:latin typeface="宋体"/>
                <a:ea typeface="宋体"/>
                <a:cs typeface="宋体"/>
                <a:sym typeface="宋体"/>
              </a:rPr>
              <a:t>和基本类型不同</a:t>
            </a:r>
            <a:r>
              <a:rPr sz="4400" dirty="0">
                <a:solidFill>
                  <a:srgbClr val="FFFFFF"/>
                </a:solidFill>
                <a:latin typeface="宋体"/>
                <a:ea typeface="宋体"/>
                <a:cs typeface="宋体"/>
                <a:sym typeface="宋体"/>
              </a:rPr>
              <a:t>：</a:t>
            </a:r>
          </a:p>
          <a:p>
            <a:pPr marL="822157" lvl="1" indent="-441157">
              <a:lnSpc>
                <a:spcPct val="150000"/>
              </a:lnSpc>
              <a:buSzPct val="60000"/>
              <a:buBlip>
                <a:blip r:embed="rId2"/>
              </a:buBlip>
              <a:defRPr sz="1800"/>
            </a:pPr>
            <a:r>
              <a:rPr sz="4400" dirty="0" err="1">
                <a:solidFill>
                  <a:srgbClr val="FFFFFF"/>
                </a:solidFill>
                <a:latin typeface="宋体"/>
                <a:ea typeface="宋体"/>
                <a:cs typeface="宋体"/>
                <a:sym typeface="宋体"/>
              </a:rPr>
              <a:t>引用数据类型没有大小</a:t>
            </a:r>
            <a:endParaRPr sz="4400" dirty="0">
              <a:solidFill>
                <a:srgbClr val="FFFFFF"/>
              </a:solidFill>
              <a:latin typeface="宋体"/>
              <a:ea typeface="宋体"/>
              <a:cs typeface="宋体"/>
              <a:sym typeface="宋体"/>
            </a:endParaRPr>
          </a:p>
          <a:p>
            <a:pPr marL="822157" lvl="1" indent="-441157">
              <a:lnSpc>
                <a:spcPct val="150000"/>
              </a:lnSpc>
              <a:buSzPct val="60000"/>
              <a:buBlip>
                <a:blip r:embed="rId2"/>
              </a:buBlip>
              <a:defRPr sz="1800"/>
            </a:pPr>
            <a:r>
              <a:rPr sz="4400" dirty="0" err="1">
                <a:solidFill>
                  <a:srgbClr val="FFFFFF"/>
                </a:solidFill>
                <a:latin typeface="宋体"/>
                <a:ea typeface="宋体"/>
                <a:cs typeface="宋体"/>
                <a:sym typeface="宋体"/>
              </a:rPr>
              <a:t>在可回收的</a:t>
            </a:r>
            <a:r>
              <a:rPr sz="4400" dirty="0" err="1">
                <a:solidFill>
                  <a:srgbClr val="FF0000"/>
                </a:solidFill>
                <a:latin typeface="宋体"/>
                <a:ea typeface="宋体"/>
                <a:cs typeface="宋体"/>
                <a:sym typeface="宋体"/>
              </a:rPr>
              <a:t>堆</a:t>
            </a:r>
            <a:r>
              <a:rPr sz="4400" dirty="0" err="1">
                <a:solidFill>
                  <a:srgbClr val="FFFFFF"/>
                </a:solidFill>
                <a:latin typeface="宋体"/>
                <a:ea typeface="宋体"/>
                <a:cs typeface="宋体"/>
                <a:sym typeface="宋体"/>
              </a:rPr>
              <a:t>上创建</a:t>
            </a:r>
            <a:endParaRPr sz="4400" dirty="0">
              <a:solidFill>
                <a:srgbClr val="FFFFFF"/>
              </a:solidFill>
              <a:latin typeface="宋体"/>
              <a:ea typeface="宋体"/>
              <a:cs typeface="宋体"/>
              <a:sym typeface="宋体"/>
            </a:endParaRPr>
          </a:p>
          <a:p>
            <a:pPr marL="822157" lvl="1" indent="-441157">
              <a:lnSpc>
                <a:spcPct val="150000"/>
              </a:lnSpc>
              <a:buSzPct val="60000"/>
              <a:buBlip>
                <a:blip r:embed="rId2"/>
              </a:buBlip>
              <a:defRPr sz="1800"/>
            </a:pPr>
            <a:r>
              <a:rPr sz="4400" dirty="0" err="1" smtClean="0">
                <a:solidFill>
                  <a:srgbClr val="FFFFFF"/>
                </a:solidFill>
                <a:latin typeface="宋体"/>
                <a:ea typeface="宋体"/>
                <a:cs typeface="宋体"/>
                <a:sym typeface="宋体"/>
              </a:rPr>
              <a:t>基本类型用字节存储数值</a:t>
            </a:r>
            <a:r>
              <a:rPr sz="4400" dirty="0" err="1">
                <a:solidFill>
                  <a:srgbClr val="FFFFFF"/>
                </a:solidFill>
                <a:latin typeface="宋体"/>
                <a:ea typeface="宋体"/>
                <a:cs typeface="宋体"/>
                <a:sym typeface="宋体"/>
              </a:rPr>
              <a:t>，</a:t>
            </a:r>
            <a:r>
              <a:rPr sz="4400" dirty="0" err="1" smtClean="0">
                <a:solidFill>
                  <a:srgbClr val="FFFFFF"/>
                </a:solidFill>
                <a:latin typeface="宋体"/>
                <a:ea typeface="宋体"/>
                <a:cs typeface="宋体"/>
                <a:sym typeface="宋体"/>
              </a:rPr>
              <a:t>而引用类型</a:t>
            </a:r>
            <a:r>
              <a:rPr lang="zh-CN" altLang="en-US" sz="4400" dirty="0">
                <a:solidFill>
                  <a:srgbClr val="FFFFFF"/>
                </a:solidFill>
                <a:latin typeface="宋体"/>
                <a:ea typeface="宋体"/>
                <a:cs typeface="宋体"/>
                <a:sym typeface="宋体"/>
              </a:rPr>
              <a:t>用</a:t>
            </a:r>
            <a:r>
              <a:rPr lang="zh-CN" altLang="en-US" sz="4400" dirty="0" smtClean="0">
                <a:solidFill>
                  <a:srgbClr val="FFFFFF"/>
                </a:solidFill>
                <a:latin typeface="宋体"/>
                <a:ea typeface="宋体"/>
                <a:cs typeface="宋体"/>
                <a:sym typeface="宋体"/>
              </a:rPr>
              <a:t>字节表示如何到堆上操作对象</a:t>
            </a:r>
            <a:r>
              <a:rPr sz="4400" dirty="0" smtClean="0">
                <a:solidFill>
                  <a:srgbClr val="FFFFFF"/>
                </a:solidFill>
                <a:latin typeface="宋体"/>
                <a:ea typeface="宋体"/>
                <a:cs typeface="宋体"/>
                <a:sym typeface="宋体"/>
              </a:rPr>
              <a:t>。</a:t>
            </a:r>
            <a:endParaRPr sz="4400" dirty="0">
              <a:solidFill>
                <a:srgbClr val="FFFFFF"/>
              </a:solidFill>
              <a:latin typeface="宋体"/>
              <a:ea typeface="宋体"/>
              <a:cs typeface="宋体"/>
              <a:sym typeface="宋体"/>
            </a:endParaRPr>
          </a:p>
        </p:txBody>
      </p:sp>
      <p:sp>
        <p:nvSpPr>
          <p:cNvPr id="199" name="Shape 199"/>
          <p:cNvSpPr/>
          <p:nvPr/>
        </p:nvSpPr>
        <p:spPr>
          <a:xfrm>
            <a:off x="946269" y="7810163"/>
            <a:ext cx="2049225" cy="47433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lvl="0">
              <a:defRPr sz="1800"/>
            </a:pPr>
            <a:r>
              <a:rPr sz="2600"/>
              <a:t>mydog.bark()</a:t>
            </a:r>
          </a:p>
        </p:txBody>
      </p:sp>
      <p:sp>
        <p:nvSpPr>
          <p:cNvPr id="200" name="Shape 200"/>
          <p:cNvSpPr/>
          <p:nvPr/>
        </p:nvSpPr>
        <p:spPr>
          <a:xfrm>
            <a:off x="4163248" y="6998312"/>
            <a:ext cx="8081507" cy="2098041"/>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lvl1pPr marL="441157" indent="-441157">
              <a:lnSpc>
                <a:spcPct val="150000"/>
              </a:lnSpc>
              <a:buSzPct val="60000"/>
              <a:buBlip>
                <a:blip r:embed="rId2"/>
              </a:buBlip>
              <a:defRPr sz="4400">
                <a:solidFill>
                  <a:srgbClr val="FFFFFF"/>
                </a:solidFill>
                <a:latin typeface="宋体"/>
                <a:ea typeface="宋体"/>
                <a:cs typeface="宋体"/>
                <a:sym typeface="宋体"/>
              </a:defRPr>
            </a:lvl1pPr>
          </a:lstStyle>
          <a:p>
            <a:pPr lvl="0">
              <a:defRPr sz="1800">
                <a:solidFill>
                  <a:srgbClr val="000000"/>
                </a:solidFill>
              </a:defRPr>
            </a:pPr>
            <a:r>
              <a:rPr sz="4400">
                <a:solidFill>
                  <a:srgbClr val="FFFFFF"/>
                </a:solidFill>
              </a:rPr>
              <a:t>取得圆点前面的对象，然后调用圆点后面的方法。</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3.3 引用类型</a:t>
            </a:r>
          </a:p>
        </p:txBody>
      </p:sp>
      <p:sp>
        <p:nvSpPr>
          <p:cNvPr id="203" name="Shape 203"/>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204" name="Shape 204"/>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205" name="Shape 205"/>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pic>
        <p:nvPicPr>
          <p:cNvPr id="206" name="屏幕快照 2015-02-06 下午1.37.24.png"/>
          <p:cNvPicPr/>
          <p:nvPr/>
        </p:nvPicPr>
        <p:blipFill>
          <a:blip r:embed="rId2">
            <a:extLst/>
          </a:blip>
          <a:stretch>
            <a:fillRect/>
          </a:stretch>
        </p:blipFill>
        <p:spPr>
          <a:xfrm>
            <a:off x="206441" y="1254588"/>
            <a:ext cx="4276088" cy="2197562"/>
          </a:xfrm>
          <a:prstGeom prst="rect">
            <a:avLst/>
          </a:prstGeom>
          <a:ln w="12700">
            <a:miter lim="400000"/>
          </a:ln>
        </p:spPr>
      </p:pic>
      <p:pic>
        <p:nvPicPr>
          <p:cNvPr id="207" name="屏幕快照 2015-02-06 下午1.38.04.png"/>
          <p:cNvPicPr/>
          <p:nvPr/>
        </p:nvPicPr>
        <p:blipFill>
          <a:blip r:embed="rId3">
            <a:extLst/>
          </a:blip>
          <a:stretch>
            <a:fillRect/>
          </a:stretch>
        </p:blipFill>
        <p:spPr>
          <a:xfrm>
            <a:off x="847899" y="3768524"/>
            <a:ext cx="5341865" cy="3509342"/>
          </a:xfrm>
          <a:prstGeom prst="rect">
            <a:avLst/>
          </a:prstGeom>
          <a:ln w="12700">
            <a:miter lim="400000"/>
          </a:ln>
        </p:spPr>
      </p:pic>
      <p:pic>
        <p:nvPicPr>
          <p:cNvPr id="208" name="屏幕快照 2015-02-06 下午1.38.36.png"/>
          <p:cNvPicPr/>
          <p:nvPr/>
        </p:nvPicPr>
        <p:blipFill>
          <a:blip r:embed="rId4">
            <a:extLst/>
          </a:blip>
          <a:stretch>
            <a:fillRect/>
          </a:stretch>
        </p:blipFill>
        <p:spPr>
          <a:xfrm>
            <a:off x="6783444" y="5330097"/>
            <a:ext cx="5634997" cy="2746578"/>
          </a:xfrm>
          <a:prstGeom prst="rect">
            <a:avLst/>
          </a:prstGeom>
          <a:ln w="12700">
            <a:miter lim="400000"/>
          </a:ln>
        </p:spPr>
      </p:pic>
      <p:pic>
        <p:nvPicPr>
          <p:cNvPr id="209" name="屏幕快照 2015-02-06 下午1.39.06.png"/>
          <p:cNvPicPr/>
          <p:nvPr/>
        </p:nvPicPr>
        <p:blipFill>
          <a:blip r:embed="rId5">
            <a:extLst/>
          </a:blip>
          <a:stretch>
            <a:fillRect/>
          </a:stretch>
        </p:blipFill>
        <p:spPr>
          <a:xfrm>
            <a:off x="6986840" y="1379484"/>
            <a:ext cx="5228204" cy="3509342"/>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3.3 引用类型</a:t>
            </a:r>
          </a:p>
        </p:txBody>
      </p:sp>
      <p:sp>
        <p:nvSpPr>
          <p:cNvPr id="212" name="Shape 212"/>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213" name="Shape 213"/>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214" name="Shape 214"/>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pic>
        <p:nvPicPr>
          <p:cNvPr id="215" name="屏幕快照 2015-02-06 下午1.40.06.png"/>
          <p:cNvPicPr/>
          <p:nvPr/>
        </p:nvPicPr>
        <p:blipFill>
          <a:blip r:embed="rId2">
            <a:extLst/>
          </a:blip>
          <a:stretch>
            <a:fillRect/>
          </a:stretch>
        </p:blipFill>
        <p:spPr>
          <a:xfrm>
            <a:off x="1010774" y="1154195"/>
            <a:ext cx="3977462" cy="955041"/>
          </a:xfrm>
          <a:prstGeom prst="rect">
            <a:avLst/>
          </a:prstGeom>
          <a:ln w="12700">
            <a:miter lim="400000"/>
          </a:ln>
        </p:spPr>
      </p:pic>
      <p:pic>
        <p:nvPicPr>
          <p:cNvPr id="216" name="屏幕快照 2015-02-06 下午1.40.32.png"/>
          <p:cNvPicPr/>
          <p:nvPr/>
        </p:nvPicPr>
        <p:blipFill>
          <a:blip r:embed="rId3">
            <a:extLst/>
          </a:blip>
          <a:stretch>
            <a:fillRect/>
          </a:stretch>
        </p:blipFill>
        <p:spPr>
          <a:xfrm>
            <a:off x="6376031" y="676947"/>
            <a:ext cx="5753278" cy="3523882"/>
          </a:xfrm>
          <a:prstGeom prst="rect">
            <a:avLst/>
          </a:prstGeom>
          <a:ln w="12700">
            <a:miter lim="400000"/>
          </a:ln>
        </p:spPr>
      </p:pic>
      <p:pic>
        <p:nvPicPr>
          <p:cNvPr id="217" name="屏幕快照 2015-02-06 下午1.40.40.png"/>
          <p:cNvPicPr/>
          <p:nvPr/>
        </p:nvPicPr>
        <p:blipFill>
          <a:blip r:embed="rId4">
            <a:extLst/>
          </a:blip>
          <a:stretch>
            <a:fillRect/>
          </a:stretch>
        </p:blipFill>
        <p:spPr>
          <a:xfrm>
            <a:off x="270470" y="3374958"/>
            <a:ext cx="6154960" cy="2653975"/>
          </a:xfrm>
          <a:prstGeom prst="rect">
            <a:avLst/>
          </a:prstGeom>
          <a:ln w="12700">
            <a:miter lim="400000"/>
          </a:ln>
        </p:spPr>
      </p:pic>
      <p:pic>
        <p:nvPicPr>
          <p:cNvPr id="218" name="屏幕快照 2015-02-06 下午1.40.46.png"/>
          <p:cNvPicPr/>
          <p:nvPr/>
        </p:nvPicPr>
        <p:blipFill>
          <a:blip r:embed="rId5">
            <a:extLst/>
          </a:blip>
          <a:stretch>
            <a:fillRect/>
          </a:stretch>
        </p:blipFill>
        <p:spPr>
          <a:xfrm>
            <a:off x="6563915" y="4477826"/>
            <a:ext cx="5977271" cy="4368539"/>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hape 57"/>
          <p:cNvSpPr>
            <a:spLocks noGrp="1"/>
          </p:cNvSpPr>
          <p:nvPr>
            <p:ph type="title" idx="4294967295"/>
          </p:nvPr>
        </p:nvSpPr>
        <p:spPr>
          <a:xfrm>
            <a:off x="1878012" y="412750"/>
            <a:ext cx="10817226" cy="525463"/>
          </a:xfrm>
          <a:prstGeom prst="rect">
            <a:avLst/>
          </a:prstGeom>
        </p:spPr>
        <p:txBody>
          <a:bodyPr lIns="0" tIns="0" rIns="0" bIns="0">
            <a:normAutofit/>
          </a:bodyPr>
          <a:lstStyle>
            <a:lvl1pPr defTabSz="1105138">
              <a:defRPr sz="3060">
                <a:latin typeface="黑体"/>
                <a:ea typeface="黑体"/>
                <a:cs typeface="黑体"/>
                <a:sym typeface="黑体"/>
              </a:defRPr>
            </a:lvl1pPr>
          </a:lstStyle>
          <a:p>
            <a:pPr lvl="0">
              <a:defRPr sz="1800"/>
            </a:pPr>
            <a:r>
              <a:rPr sz="3060"/>
              <a:t>基本数据类型和引用</a:t>
            </a:r>
          </a:p>
        </p:txBody>
      </p:sp>
      <p:sp>
        <p:nvSpPr>
          <p:cNvPr id="58" name="Shape 58"/>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59" name="Shape 59"/>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60" name="Shape 60"/>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10</a:t>
            </a:r>
          </a:p>
        </p:txBody>
      </p:sp>
      <p:sp>
        <p:nvSpPr>
          <p:cNvPr id="61" name="Shape 61"/>
          <p:cNvSpPr/>
          <p:nvPr/>
        </p:nvSpPr>
        <p:spPr>
          <a:xfrm>
            <a:off x="699319" y="1689937"/>
            <a:ext cx="10373030" cy="203132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marL="260684" lvl="0" indent="-260684">
              <a:lnSpc>
                <a:spcPct val="150000"/>
              </a:lnSpc>
              <a:buSzPct val="60000"/>
              <a:buBlip>
                <a:blip r:embed="rId2"/>
              </a:buBlip>
              <a:defRPr sz="1800"/>
            </a:pPr>
            <a:r>
              <a:rPr sz="2800" dirty="0" err="1"/>
              <a:t>我们已经看到的</a:t>
            </a:r>
            <a:r>
              <a:rPr lang="zh-CN" altLang="en-US" sz="2800" dirty="0" smtClean="0"/>
              <a:t>变量（按出现的位置分类）</a:t>
            </a:r>
            <a:r>
              <a:rPr sz="2800" dirty="0" smtClean="0"/>
              <a:t>：</a:t>
            </a:r>
            <a:endParaRPr sz="2800" dirty="0"/>
          </a:p>
          <a:p>
            <a:pPr marL="641684" lvl="1" indent="-260684">
              <a:lnSpc>
                <a:spcPct val="150000"/>
              </a:lnSpc>
              <a:buSzPct val="60000"/>
              <a:buBlip>
                <a:blip r:embed="rId2"/>
              </a:buBlip>
              <a:defRPr sz="1800"/>
            </a:pPr>
            <a:r>
              <a:rPr sz="2600" dirty="0" err="1" smtClean="0"/>
              <a:t>实例变量</a:t>
            </a:r>
            <a:r>
              <a:rPr lang="zh-CN" altLang="en-US" sz="2800" dirty="0"/>
              <a:t>（</a:t>
            </a:r>
            <a:r>
              <a:rPr lang="en-US" altLang="zh-CN" sz="2800" dirty="0"/>
              <a:t>instance variable</a:t>
            </a:r>
            <a:r>
              <a:rPr lang="zh-CN" altLang="en-US" sz="2800" dirty="0"/>
              <a:t>） </a:t>
            </a:r>
            <a:r>
              <a:rPr sz="2600" dirty="0" smtClean="0"/>
              <a:t>－</a:t>
            </a:r>
            <a:r>
              <a:rPr lang="zh-CN" altLang="en-US" sz="2600" dirty="0" smtClean="0"/>
              <a:t>声明在类</a:t>
            </a:r>
            <a:r>
              <a:rPr sz="2600" dirty="0" err="1" smtClean="0"/>
              <a:t>中的变量</a:t>
            </a:r>
            <a:r>
              <a:rPr lang="zh-CN" altLang="en-US" sz="2600" dirty="0" smtClean="0"/>
              <a:t>（无</a:t>
            </a:r>
            <a:r>
              <a:rPr lang="en-US" altLang="zh-CN" sz="2600" dirty="0" smtClean="0"/>
              <a:t>static</a:t>
            </a:r>
            <a:r>
              <a:rPr lang="zh-CN" altLang="en-US" sz="2600" dirty="0" smtClean="0"/>
              <a:t>）</a:t>
            </a:r>
            <a:endParaRPr sz="2600" dirty="0"/>
          </a:p>
          <a:p>
            <a:pPr marL="641684" lvl="1" indent="-260684">
              <a:lnSpc>
                <a:spcPct val="150000"/>
              </a:lnSpc>
              <a:buSzPct val="60000"/>
              <a:buBlip>
                <a:blip r:embed="rId2"/>
              </a:buBlip>
              <a:defRPr sz="1800"/>
            </a:pPr>
            <a:r>
              <a:rPr sz="2600" dirty="0" err="1" smtClean="0"/>
              <a:t>局部变量</a:t>
            </a:r>
            <a:r>
              <a:rPr lang="zh-CN" altLang="en-US" sz="2800" dirty="0" smtClean="0"/>
              <a:t>（</a:t>
            </a:r>
            <a:r>
              <a:rPr lang="en-US" altLang="zh-CN" sz="2800" dirty="0" err="1" smtClean="0"/>
              <a:t>laocal</a:t>
            </a:r>
            <a:r>
              <a:rPr lang="en-US" altLang="zh-CN" sz="2800" dirty="0" smtClean="0"/>
              <a:t> variable</a:t>
            </a:r>
            <a:r>
              <a:rPr lang="zh-CN" altLang="en-US" sz="2800" dirty="0"/>
              <a:t>） </a:t>
            </a:r>
            <a:r>
              <a:rPr sz="2600" dirty="0" smtClean="0"/>
              <a:t>－</a:t>
            </a:r>
            <a:r>
              <a:rPr lang="zh-CN" altLang="en-US" sz="2600" dirty="0" smtClean="0"/>
              <a:t>声明在</a:t>
            </a:r>
            <a:r>
              <a:rPr sz="2600" dirty="0" err="1" smtClean="0"/>
              <a:t>方法中的变量</a:t>
            </a:r>
            <a:endParaRPr sz="2600" dirty="0"/>
          </a:p>
        </p:txBody>
      </p:sp>
      <p:sp>
        <p:nvSpPr>
          <p:cNvPr id="62" name="Shape 62"/>
          <p:cNvSpPr/>
          <p:nvPr/>
        </p:nvSpPr>
        <p:spPr>
          <a:xfrm>
            <a:off x="699319" y="3884891"/>
            <a:ext cx="7060266" cy="180049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marL="260684" lvl="0" indent="-260684">
              <a:lnSpc>
                <a:spcPct val="150000"/>
              </a:lnSpc>
              <a:buSzPct val="60000"/>
              <a:buBlip>
                <a:blip r:embed="rId2"/>
              </a:buBlip>
              <a:defRPr sz="1800"/>
            </a:pPr>
            <a:r>
              <a:rPr sz="2600" dirty="0" err="1"/>
              <a:t>本章我们将看到</a:t>
            </a:r>
            <a:r>
              <a:rPr sz="2600" dirty="0"/>
              <a:t>：</a:t>
            </a:r>
          </a:p>
          <a:p>
            <a:pPr marL="641684" lvl="1" indent="-260684">
              <a:lnSpc>
                <a:spcPct val="150000"/>
              </a:lnSpc>
              <a:buSzPct val="60000"/>
              <a:buBlip>
                <a:blip r:embed="rId2"/>
              </a:buBlip>
              <a:defRPr sz="1800"/>
            </a:pPr>
            <a:r>
              <a:rPr sz="2600" dirty="0" err="1" smtClean="0"/>
              <a:t>变量</a:t>
            </a:r>
            <a:r>
              <a:rPr lang="zh-CN" altLang="en-US" sz="2600" dirty="0" smtClean="0"/>
              <a:t>作为</a:t>
            </a:r>
            <a:r>
              <a:rPr sz="2600" dirty="0" err="1" smtClean="0"/>
              <a:t>参数</a:t>
            </a:r>
            <a:r>
              <a:rPr lang="zh-CN" altLang="en-US" sz="2600" dirty="0" smtClean="0"/>
              <a:t>（</a:t>
            </a:r>
            <a:r>
              <a:rPr lang="en-US" altLang="zh-CN" sz="2600" dirty="0" smtClean="0"/>
              <a:t>argument</a:t>
            </a:r>
            <a:r>
              <a:rPr lang="zh-CN" altLang="en-US" sz="2600" dirty="0" smtClean="0"/>
              <a:t>）</a:t>
            </a:r>
            <a:r>
              <a:rPr sz="2600" dirty="0" smtClean="0"/>
              <a:t>－</a:t>
            </a:r>
            <a:r>
              <a:rPr sz="2600" dirty="0" err="1" smtClean="0"/>
              <a:t>方法的</a:t>
            </a:r>
            <a:r>
              <a:rPr lang="zh-CN" altLang="en-US" sz="2600" dirty="0" smtClean="0"/>
              <a:t>输入值</a:t>
            </a:r>
            <a:endParaRPr sz="2600" dirty="0"/>
          </a:p>
          <a:p>
            <a:pPr marL="641684" lvl="1" indent="-260684">
              <a:lnSpc>
                <a:spcPct val="150000"/>
              </a:lnSpc>
              <a:buSzPct val="60000"/>
              <a:buBlip>
                <a:blip r:embed="rId2"/>
              </a:buBlip>
              <a:defRPr sz="1800"/>
            </a:pPr>
            <a:r>
              <a:rPr sz="2600" dirty="0" err="1" smtClean="0"/>
              <a:t>变量</a:t>
            </a:r>
            <a:r>
              <a:rPr lang="zh-CN" altLang="en-US" sz="2600" dirty="0" smtClean="0"/>
              <a:t>作为</a:t>
            </a:r>
            <a:r>
              <a:rPr sz="2600" dirty="0" err="1" smtClean="0"/>
              <a:t>返回类型</a:t>
            </a:r>
            <a:r>
              <a:rPr lang="en-US" sz="2600" dirty="0" smtClean="0"/>
              <a:t>               </a:t>
            </a:r>
            <a:r>
              <a:rPr sz="2600" dirty="0" smtClean="0"/>
              <a:t>－</a:t>
            </a:r>
            <a:r>
              <a:rPr sz="2600" dirty="0" err="1" smtClean="0"/>
              <a:t>方法</a:t>
            </a:r>
            <a:r>
              <a:rPr lang="zh-CN" altLang="en-US" sz="2600" dirty="0" smtClean="0"/>
              <a:t>的输出</a:t>
            </a:r>
            <a:r>
              <a:rPr sz="2600" dirty="0" smtClean="0"/>
              <a:t>值</a:t>
            </a:r>
            <a:endParaRPr sz="2600" dirty="0"/>
          </a:p>
        </p:txBody>
      </p:sp>
      <p:sp>
        <p:nvSpPr>
          <p:cNvPr id="63" name="Shape 63"/>
          <p:cNvSpPr/>
          <p:nvPr/>
        </p:nvSpPr>
        <p:spPr>
          <a:xfrm>
            <a:off x="692300" y="6079845"/>
            <a:ext cx="7316747" cy="244682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marL="260684" lvl="0" indent="-260684">
              <a:lnSpc>
                <a:spcPct val="150000"/>
              </a:lnSpc>
              <a:buSzPct val="60000"/>
              <a:buBlip>
                <a:blip r:embed="rId2"/>
              </a:buBlip>
              <a:defRPr sz="1800"/>
            </a:pPr>
            <a:r>
              <a:rPr sz="2600" dirty="0" err="1"/>
              <a:t>本章还将看到</a:t>
            </a:r>
            <a:r>
              <a:rPr sz="2600" dirty="0"/>
              <a:t>：</a:t>
            </a:r>
          </a:p>
          <a:p>
            <a:pPr marL="641684" lvl="1" indent="-260684">
              <a:lnSpc>
                <a:spcPct val="150000"/>
              </a:lnSpc>
              <a:buSzPct val="60000"/>
              <a:buBlip>
                <a:blip r:embed="rId2"/>
              </a:buBlip>
              <a:defRPr sz="1800"/>
            </a:pPr>
            <a:r>
              <a:rPr sz="2600" dirty="0" err="1" smtClean="0"/>
              <a:t>对象拥有</a:t>
            </a:r>
            <a:r>
              <a:rPr lang="zh-CN" altLang="en-US" sz="2600" dirty="0" smtClean="0"/>
              <a:t>其他</a:t>
            </a:r>
            <a:r>
              <a:rPr sz="2600" dirty="0" err="1" smtClean="0"/>
              <a:t>对象</a:t>
            </a:r>
            <a:r>
              <a:rPr sz="2600" dirty="0" err="1"/>
              <a:t>－对象作为实例变量</a:t>
            </a:r>
            <a:endParaRPr sz="2600" dirty="0"/>
          </a:p>
          <a:p>
            <a:pPr marL="641684" lvl="1" indent="-260684">
              <a:lnSpc>
                <a:spcPct val="150000"/>
              </a:lnSpc>
              <a:buSzPct val="60000"/>
              <a:buBlip>
                <a:blip r:embed="rId2"/>
              </a:buBlip>
              <a:defRPr sz="1800"/>
            </a:pPr>
            <a:r>
              <a:rPr sz="2600" dirty="0" err="1" smtClean="0"/>
              <a:t>更为复杂的</a:t>
            </a:r>
            <a:r>
              <a:rPr lang="zh-CN" altLang="en-US" sz="2600" dirty="0" smtClean="0"/>
              <a:t>变量声明</a:t>
            </a:r>
            <a:endParaRPr lang="en-US" sz="2600" dirty="0" smtClean="0"/>
          </a:p>
          <a:p>
            <a:pPr marL="641684" indent="-260684">
              <a:lnSpc>
                <a:spcPct val="150000"/>
              </a:lnSpc>
              <a:buSzPct val="60000"/>
              <a:buBlip>
                <a:blip r:embed="rId2"/>
              </a:buBlip>
              <a:defRPr sz="1800"/>
            </a:pPr>
            <a:r>
              <a:rPr lang="zh-CN" altLang="en-US" sz="2800" dirty="0"/>
              <a:t>写程序前先看黄历：</a:t>
            </a:r>
            <a:r>
              <a:rPr lang="en-US" altLang="zh-CN" sz="2800" dirty="0"/>
              <a:t>Java</a:t>
            </a:r>
            <a:r>
              <a:rPr lang="zh-CN" altLang="en-US" sz="2800" dirty="0"/>
              <a:t>的垃圾回收机制</a:t>
            </a:r>
            <a:endParaRPr sz="2800" dirty="0"/>
          </a:p>
        </p:txBody>
      </p:sp>
      <p:sp>
        <p:nvSpPr>
          <p:cNvPr id="64" name="Shape 64"/>
          <p:cNvSpPr/>
          <p:nvPr/>
        </p:nvSpPr>
        <p:spPr>
          <a:xfrm>
            <a:off x="6398144" y="845816"/>
            <a:ext cx="6015458" cy="844121"/>
          </a:xfrm>
          <a:prstGeom prst="rect">
            <a:avLst/>
          </a:prstGeom>
          <a:ln w="12700">
            <a:miter lim="400000"/>
          </a:ln>
          <a:effectLst>
            <a:outerShdw blurRad="101600" dist="113338" dir="3766081" rotWithShape="0">
              <a:srgbClr val="000000">
                <a:alpha val="40673"/>
              </a:srgbClr>
            </a:outerShdw>
          </a:effectLst>
          <a:extLst>
            <a:ext uri="{C572A759-6A51-4108-AA02-DFA0A04FC94B}">
              <ma14:wrappingTextBoxFlag xmlns:ma14="http://schemas.microsoft.com/office/mac/drawingml/2011/main" xmlns="" val="1"/>
            </a:ext>
          </a:extLst>
        </p:spPr>
        <p:txBody>
          <a:bodyPr wrap="none" lIns="0" tIns="0" rIns="0" bIns="0">
            <a:spAutoFit/>
          </a:bodyPr>
          <a:lstStyle>
            <a:lvl1pPr defTabSz="1300162">
              <a:spcBef>
                <a:spcPts val="1100"/>
              </a:spcBef>
              <a:defRPr sz="5300" b="1">
                <a:solidFill>
                  <a:srgbClr val="FF6600"/>
                </a:solidFill>
              </a:defRPr>
            </a:lvl1pPr>
          </a:lstStyle>
          <a:p>
            <a:pPr lvl="0">
              <a:defRPr sz="1800" b="0">
                <a:solidFill>
                  <a:srgbClr val="000000"/>
                </a:solidFill>
              </a:defRPr>
            </a:pPr>
            <a:r>
              <a:rPr sz="5300" b="1" dirty="0">
                <a:solidFill>
                  <a:srgbClr val="FF6600"/>
                </a:solidFill>
              </a:rPr>
              <a:t>primitive variables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3.4 类型的讨论</a:t>
            </a:r>
          </a:p>
        </p:txBody>
      </p:sp>
      <p:sp>
        <p:nvSpPr>
          <p:cNvPr id="221" name="Shape 221"/>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222" name="Shape 222"/>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223" name="Shape 223"/>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sp>
        <p:nvSpPr>
          <p:cNvPr id="224" name="Shape 224"/>
          <p:cNvSpPr/>
          <p:nvPr/>
        </p:nvSpPr>
        <p:spPr>
          <a:xfrm>
            <a:off x="725522" y="1712776"/>
            <a:ext cx="12185589" cy="6232475"/>
          </a:xfrm>
          <a:prstGeom prst="rect">
            <a:avLst/>
          </a:prstGeom>
          <a:gradFill>
            <a:gsLst>
              <a:gs pos="0">
                <a:srgbClr val="BABABA"/>
              </a:gs>
              <a:gs pos="35000">
                <a:srgbClr val="CFCFCF"/>
              </a:gs>
              <a:gs pos="100000">
                <a:srgbClr val="EDEDED"/>
              </a:gs>
            </a:gsLst>
            <a:lin ang="16200000"/>
          </a:gradFill>
          <a:ln>
            <a:solidFill/>
          </a:ln>
          <a:effectLst>
            <a:outerShdw blurRad="38100" dist="20000" dir="5400000" rotWithShape="0">
              <a:srgbClr val="000000">
                <a:alpha val="38000"/>
              </a:srgbClr>
            </a:outerShdw>
          </a:effectLst>
          <a:extLst>
            <a:ext uri="{C572A759-6A51-4108-AA02-DFA0A04FC94B}">
              <ma14:wrappingTextBoxFlag xmlns:ma14="http://schemas.microsoft.com/office/mac/drawingml/2011/main" xmlns="" val="1"/>
            </a:ext>
          </a:extLst>
        </p:spPr>
        <p:txBody>
          <a:bodyPr wrap="square" lIns="45719" rIns="45719">
            <a:spAutoFit/>
          </a:bodyPr>
          <a:lstStyle/>
          <a:p>
            <a:pPr lvl="0">
              <a:lnSpc>
                <a:spcPct val="150000"/>
              </a:lnSpc>
              <a:defRPr sz="1800"/>
            </a:pPr>
            <a:r>
              <a:rPr sz="3800" dirty="0" err="1"/>
              <a:t>引用类型的处理</a:t>
            </a:r>
            <a:endParaRPr sz="3800" dirty="0"/>
          </a:p>
          <a:p>
            <a:pPr marL="260684" lvl="0" indent="-260684">
              <a:lnSpc>
                <a:spcPct val="150000"/>
              </a:lnSpc>
              <a:buSzPct val="60000"/>
              <a:buBlip>
                <a:blip r:embed="rId2"/>
              </a:buBlip>
              <a:defRPr sz="1800"/>
            </a:pPr>
            <a:r>
              <a:rPr sz="3800" dirty="0" err="1"/>
              <a:t>引用类型的大小与JVM有关，我们无需关心</a:t>
            </a:r>
            <a:endParaRPr sz="3800" dirty="0"/>
          </a:p>
          <a:p>
            <a:pPr marL="260684" lvl="0" indent="-260684">
              <a:lnSpc>
                <a:spcPct val="150000"/>
              </a:lnSpc>
              <a:buSzPct val="60000"/>
              <a:buBlip>
                <a:blip r:embed="rId2"/>
              </a:buBlip>
              <a:defRPr sz="1800"/>
            </a:pPr>
            <a:r>
              <a:rPr sz="3800" dirty="0" err="1"/>
              <a:t>同一Java虚拟机上，引用类型大小相同</a:t>
            </a:r>
            <a:endParaRPr sz="3800" dirty="0"/>
          </a:p>
          <a:p>
            <a:pPr marL="260684" lvl="0" indent="-260684">
              <a:lnSpc>
                <a:spcPct val="150000"/>
              </a:lnSpc>
              <a:buSzPct val="60000"/>
              <a:buBlip>
                <a:blip r:embed="rId2"/>
              </a:buBlip>
              <a:defRPr sz="1800"/>
            </a:pPr>
            <a:r>
              <a:rPr sz="3800" dirty="0" err="1"/>
              <a:t>和C语言不同，Java的引用类型不能用于计算</a:t>
            </a:r>
            <a:endParaRPr sz="3800" dirty="0"/>
          </a:p>
          <a:p>
            <a:pPr marL="260684" lvl="0" indent="-260684">
              <a:lnSpc>
                <a:spcPct val="150000"/>
              </a:lnSpc>
              <a:buSzPct val="60000"/>
              <a:buBlip>
                <a:blip r:embed="rId2"/>
              </a:buBlip>
              <a:defRPr sz="1800"/>
            </a:pPr>
            <a:r>
              <a:rPr sz="3800" dirty="0" err="1"/>
              <a:t>如果被标记为final，则引用不能被改变</a:t>
            </a:r>
            <a:r>
              <a:rPr sz="3800" dirty="0"/>
              <a:t>。</a:t>
            </a:r>
          </a:p>
          <a:p>
            <a:pPr marL="260684" lvl="0" indent="-260684">
              <a:lnSpc>
                <a:spcPct val="150000"/>
              </a:lnSpc>
              <a:buSzPct val="60000"/>
              <a:buBlip>
                <a:blip r:embed="rId2"/>
              </a:buBlip>
              <a:defRPr sz="1800"/>
            </a:pPr>
            <a:r>
              <a:rPr sz="3800" dirty="0" err="1"/>
              <a:t>赋值为null的引用类型表示引用空，该对象无法被再次引用</a:t>
            </a:r>
            <a:r>
              <a:rPr sz="3800" dirty="0"/>
              <a: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3.5 理解堆上建立引用类型的过程</a:t>
            </a:r>
          </a:p>
        </p:txBody>
      </p:sp>
      <p:sp>
        <p:nvSpPr>
          <p:cNvPr id="227" name="Shape 227"/>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228" name="Shape 228"/>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229" name="Shape 229"/>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13</a:t>
            </a:r>
          </a:p>
        </p:txBody>
      </p:sp>
      <p:pic>
        <p:nvPicPr>
          <p:cNvPr id="230" name="image.png"/>
          <p:cNvPicPr/>
          <p:nvPr/>
        </p:nvPicPr>
        <p:blipFill>
          <a:blip r:embed="rId2">
            <a:extLst/>
          </a:blip>
          <a:stretch>
            <a:fillRect/>
          </a:stretch>
        </p:blipFill>
        <p:spPr>
          <a:xfrm>
            <a:off x="325437" y="7613650"/>
            <a:ext cx="5313363" cy="935038"/>
          </a:xfrm>
          <a:prstGeom prst="rect">
            <a:avLst/>
          </a:prstGeom>
          <a:ln w="12700">
            <a:miter lim="400000"/>
          </a:ln>
        </p:spPr>
      </p:pic>
      <p:pic>
        <p:nvPicPr>
          <p:cNvPr id="231" name="image.png"/>
          <p:cNvPicPr/>
          <p:nvPr/>
        </p:nvPicPr>
        <p:blipFill>
          <a:blip r:embed="rId2">
            <a:extLst/>
          </a:blip>
          <a:stretch>
            <a:fillRect/>
          </a:stretch>
        </p:blipFill>
        <p:spPr>
          <a:xfrm>
            <a:off x="5997575" y="8081962"/>
            <a:ext cx="3313113" cy="935038"/>
          </a:xfrm>
          <a:prstGeom prst="rect">
            <a:avLst/>
          </a:prstGeom>
          <a:ln w="12700">
            <a:miter lim="400000"/>
          </a:ln>
        </p:spPr>
      </p:pic>
      <p:pic>
        <p:nvPicPr>
          <p:cNvPr id="232" name="屏幕快照 2015-02-12 下午2.43.56.png"/>
          <p:cNvPicPr/>
          <p:nvPr/>
        </p:nvPicPr>
        <p:blipFill>
          <a:blip r:embed="rId3">
            <a:extLst/>
          </a:blip>
          <a:stretch>
            <a:fillRect/>
          </a:stretch>
        </p:blipFill>
        <p:spPr>
          <a:xfrm>
            <a:off x="886225" y="1409813"/>
            <a:ext cx="10163423" cy="3849986"/>
          </a:xfrm>
          <a:prstGeom prst="rect">
            <a:avLst/>
          </a:prstGeom>
          <a:ln w="12700">
            <a:miter lim="400000"/>
          </a:ln>
        </p:spPr>
      </p:pic>
      <p:pic>
        <p:nvPicPr>
          <p:cNvPr id="233" name="屏幕快照 2015-02-12 下午2.44.53.png"/>
          <p:cNvPicPr/>
          <p:nvPr/>
        </p:nvPicPr>
        <p:blipFill>
          <a:blip r:embed="rId4">
            <a:extLst/>
          </a:blip>
          <a:stretch>
            <a:fillRect/>
          </a:stretch>
        </p:blipFill>
        <p:spPr>
          <a:xfrm>
            <a:off x="3330053" y="5298271"/>
            <a:ext cx="9020830" cy="3962767"/>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3.5 理解堆上建立引用类型的过程</a:t>
            </a:r>
          </a:p>
        </p:txBody>
      </p:sp>
      <p:sp>
        <p:nvSpPr>
          <p:cNvPr id="236" name="Shape 236"/>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237" name="Shape 237"/>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238" name="Shape 238"/>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13</a:t>
            </a:r>
          </a:p>
        </p:txBody>
      </p:sp>
      <p:pic>
        <p:nvPicPr>
          <p:cNvPr id="239" name="image.png"/>
          <p:cNvPicPr/>
          <p:nvPr/>
        </p:nvPicPr>
        <p:blipFill>
          <a:blip r:embed="rId2">
            <a:extLst/>
          </a:blip>
          <a:stretch>
            <a:fillRect/>
          </a:stretch>
        </p:blipFill>
        <p:spPr>
          <a:xfrm>
            <a:off x="325437" y="7613650"/>
            <a:ext cx="5313363" cy="935038"/>
          </a:xfrm>
          <a:prstGeom prst="rect">
            <a:avLst/>
          </a:prstGeom>
          <a:ln w="12700">
            <a:miter lim="400000"/>
          </a:ln>
        </p:spPr>
      </p:pic>
      <p:pic>
        <p:nvPicPr>
          <p:cNvPr id="240" name="image.png"/>
          <p:cNvPicPr/>
          <p:nvPr/>
        </p:nvPicPr>
        <p:blipFill>
          <a:blip r:embed="rId2">
            <a:extLst/>
          </a:blip>
          <a:stretch>
            <a:fillRect/>
          </a:stretch>
        </p:blipFill>
        <p:spPr>
          <a:xfrm>
            <a:off x="5997575" y="8081962"/>
            <a:ext cx="3313113" cy="935038"/>
          </a:xfrm>
          <a:prstGeom prst="rect">
            <a:avLst/>
          </a:prstGeom>
          <a:ln w="12700">
            <a:miter lim="400000"/>
          </a:ln>
        </p:spPr>
      </p:pic>
      <p:pic>
        <p:nvPicPr>
          <p:cNvPr id="241" name="屏幕快照 2015-02-12 下午2.46.17.png"/>
          <p:cNvPicPr/>
          <p:nvPr/>
        </p:nvPicPr>
        <p:blipFill>
          <a:blip r:embed="rId3">
            <a:extLst/>
          </a:blip>
          <a:stretch>
            <a:fillRect/>
          </a:stretch>
        </p:blipFill>
        <p:spPr>
          <a:xfrm>
            <a:off x="1411652" y="1535521"/>
            <a:ext cx="10565221" cy="4148043"/>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3.6 理解堆上对象回收的过程</a:t>
            </a:r>
          </a:p>
        </p:txBody>
      </p:sp>
      <p:sp>
        <p:nvSpPr>
          <p:cNvPr id="244" name="Shape 244"/>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245" name="Shape 245"/>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246" name="Shape 246"/>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13</a:t>
            </a:r>
          </a:p>
        </p:txBody>
      </p:sp>
      <p:pic>
        <p:nvPicPr>
          <p:cNvPr id="247" name="image.png"/>
          <p:cNvPicPr/>
          <p:nvPr/>
        </p:nvPicPr>
        <p:blipFill>
          <a:blip r:embed="rId2">
            <a:extLst/>
          </a:blip>
          <a:stretch>
            <a:fillRect/>
          </a:stretch>
        </p:blipFill>
        <p:spPr>
          <a:xfrm>
            <a:off x="325437" y="7613650"/>
            <a:ext cx="5313363" cy="935038"/>
          </a:xfrm>
          <a:prstGeom prst="rect">
            <a:avLst/>
          </a:prstGeom>
          <a:ln w="12700">
            <a:miter lim="400000"/>
          </a:ln>
        </p:spPr>
      </p:pic>
      <p:pic>
        <p:nvPicPr>
          <p:cNvPr id="248" name="image.png"/>
          <p:cNvPicPr/>
          <p:nvPr/>
        </p:nvPicPr>
        <p:blipFill>
          <a:blip r:embed="rId2">
            <a:extLst/>
          </a:blip>
          <a:stretch>
            <a:fillRect/>
          </a:stretch>
        </p:blipFill>
        <p:spPr>
          <a:xfrm>
            <a:off x="5997575" y="8081962"/>
            <a:ext cx="3313113" cy="935038"/>
          </a:xfrm>
          <a:prstGeom prst="rect">
            <a:avLst/>
          </a:prstGeom>
          <a:ln w="12700">
            <a:miter lim="400000"/>
          </a:ln>
        </p:spPr>
      </p:pic>
      <p:pic>
        <p:nvPicPr>
          <p:cNvPr id="249" name="屏幕快照 2015-02-12 下午3.02.21.png"/>
          <p:cNvPicPr/>
          <p:nvPr/>
        </p:nvPicPr>
        <p:blipFill>
          <a:blip r:embed="rId3">
            <a:extLst/>
          </a:blip>
          <a:stretch>
            <a:fillRect/>
          </a:stretch>
        </p:blipFill>
        <p:spPr>
          <a:xfrm>
            <a:off x="1328236" y="2300641"/>
            <a:ext cx="11308564" cy="4418893"/>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3.6 理解堆上对象回收的过程</a:t>
            </a:r>
          </a:p>
        </p:txBody>
      </p:sp>
      <p:sp>
        <p:nvSpPr>
          <p:cNvPr id="252" name="Shape 252"/>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253" name="Shape 253"/>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254" name="Shape 254"/>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13</a:t>
            </a:r>
          </a:p>
        </p:txBody>
      </p:sp>
      <p:pic>
        <p:nvPicPr>
          <p:cNvPr id="255" name="image.png"/>
          <p:cNvPicPr/>
          <p:nvPr/>
        </p:nvPicPr>
        <p:blipFill>
          <a:blip r:embed="rId2">
            <a:extLst/>
          </a:blip>
          <a:stretch>
            <a:fillRect/>
          </a:stretch>
        </p:blipFill>
        <p:spPr>
          <a:xfrm>
            <a:off x="325437" y="7613650"/>
            <a:ext cx="5313363" cy="935038"/>
          </a:xfrm>
          <a:prstGeom prst="rect">
            <a:avLst/>
          </a:prstGeom>
          <a:ln w="12700">
            <a:miter lim="400000"/>
          </a:ln>
        </p:spPr>
      </p:pic>
      <p:pic>
        <p:nvPicPr>
          <p:cNvPr id="256" name="image.png"/>
          <p:cNvPicPr/>
          <p:nvPr/>
        </p:nvPicPr>
        <p:blipFill>
          <a:blip r:embed="rId2">
            <a:extLst/>
          </a:blip>
          <a:stretch>
            <a:fillRect/>
          </a:stretch>
        </p:blipFill>
        <p:spPr>
          <a:xfrm>
            <a:off x="5997575" y="8081962"/>
            <a:ext cx="3313113" cy="935038"/>
          </a:xfrm>
          <a:prstGeom prst="rect">
            <a:avLst/>
          </a:prstGeom>
          <a:ln w="12700">
            <a:miter lim="400000"/>
          </a:ln>
        </p:spPr>
      </p:pic>
      <p:pic>
        <p:nvPicPr>
          <p:cNvPr id="257" name="屏幕快照 2015-02-12 下午3.02.31.png"/>
          <p:cNvPicPr/>
          <p:nvPr/>
        </p:nvPicPr>
        <p:blipFill>
          <a:blip r:embed="rId3">
            <a:extLst/>
          </a:blip>
          <a:stretch>
            <a:fillRect/>
          </a:stretch>
        </p:blipFill>
        <p:spPr>
          <a:xfrm>
            <a:off x="975521" y="2386536"/>
            <a:ext cx="11581951" cy="4652439"/>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3.6 理解堆上对象回收的过程</a:t>
            </a:r>
          </a:p>
        </p:txBody>
      </p:sp>
      <p:sp>
        <p:nvSpPr>
          <p:cNvPr id="260" name="Shape 260"/>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261" name="Shape 261"/>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262" name="Shape 262"/>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13</a:t>
            </a:r>
          </a:p>
        </p:txBody>
      </p:sp>
      <p:pic>
        <p:nvPicPr>
          <p:cNvPr id="263" name="image.png"/>
          <p:cNvPicPr/>
          <p:nvPr/>
        </p:nvPicPr>
        <p:blipFill>
          <a:blip r:embed="rId2">
            <a:extLst/>
          </a:blip>
          <a:stretch>
            <a:fillRect/>
          </a:stretch>
        </p:blipFill>
        <p:spPr>
          <a:xfrm>
            <a:off x="325437" y="7613650"/>
            <a:ext cx="5313363" cy="935038"/>
          </a:xfrm>
          <a:prstGeom prst="rect">
            <a:avLst/>
          </a:prstGeom>
          <a:ln w="12700">
            <a:miter lim="400000"/>
          </a:ln>
        </p:spPr>
      </p:pic>
      <p:pic>
        <p:nvPicPr>
          <p:cNvPr id="264" name="image.png"/>
          <p:cNvPicPr/>
          <p:nvPr/>
        </p:nvPicPr>
        <p:blipFill>
          <a:blip r:embed="rId2">
            <a:extLst/>
          </a:blip>
          <a:stretch>
            <a:fillRect/>
          </a:stretch>
        </p:blipFill>
        <p:spPr>
          <a:xfrm>
            <a:off x="5997575" y="8081962"/>
            <a:ext cx="3313113" cy="935038"/>
          </a:xfrm>
          <a:prstGeom prst="rect">
            <a:avLst/>
          </a:prstGeom>
          <a:ln w="12700">
            <a:miter lim="400000"/>
          </a:ln>
        </p:spPr>
      </p:pic>
      <p:pic>
        <p:nvPicPr>
          <p:cNvPr id="265" name="屏幕快照 2015-02-12 下午3.02.43.png"/>
          <p:cNvPicPr/>
          <p:nvPr/>
        </p:nvPicPr>
        <p:blipFill>
          <a:blip r:embed="rId3">
            <a:extLst/>
          </a:blip>
          <a:stretch>
            <a:fillRect/>
          </a:stretch>
        </p:blipFill>
        <p:spPr>
          <a:xfrm>
            <a:off x="635185" y="1831258"/>
            <a:ext cx="11734430" cy="4889347"/>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p:cNvSpPr>
          <p:nvPr>
            <p:ph type="title" idx="4294967295"/>
          </p:nvPr>
        </p:nvSpPr>
        <p:spPr>
          <a:xfrm>
            <a:off x="1878012" y="412750"/>
            <a:ext cx="10817226" cy="525463"/>
          </a:xfrm>
          <a:prstGeom prst="rect">
            <a:avLst/>
          </a:prstGeom>
        </p:spPr>
        <p:txBody>
          <a:bodyPr lIns="0" tIns="0" rIns="0" bIns="0">
            <a:normAutofit/>
          </a:bodyPr>
          <a:lstStyle>
            <a:lvl1pPr defTabSz="910113">
              <a:defRPr sz="2520">
                <a:latin typeface="黑体"/>
                <a:ea typeface="黑体"/>
                <a:cs typeface="黑体"/>
                <a:sym typeface="黑体"/>
              </a:defRPr>
            </a:lvl1pPr>
          </a:lstStyle>
          <a:p>
            <a:pPr lvl="0">
              <a:defRPr sz="1800"/>
            </a:pPr>
            <a:r>
              <a:rPr sz="2520"/>
              <a:t>3.7 数组对象</a:t>
            </a:r>
          </a:p>
        </p:txBody>
      </p:sp>
      <p:sp>
        <p:nvSpPr>
          <p:cNvPr id="268" name="Shape 268"/>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269" name="Shape 269"/>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270" name="Shape 270"/>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14</a:t>
            </a:r>
          </a:p>
        </p:txBody>
      </p:sp>
      <p:pic>
        <p:nvPicPr>
          <p:cNvPr id="271" name="image.png"/>
          <p:cNvPicPr/>
          <p:nvPr/>
        </p:nvPicPr>
        <p:blipFill>
          <a:blip r:embed="rId2">
            <a:extLst/>
          </a:blip>
          <a:stretch>
            <a:fillRect/>
          </a:stretch>
        </p:blipFill>
        <p:spPr>
          <a:xfrm>
            <a:off x="325437" y="7613650"/>
            <a:ext cx="5313363" cy="935038"/>
          </a:xfrm>
          <a:prstGeom prst="rect">
            <a:avLst/>
          </a:prstGeom>
          <a:ln w="12700">
            <a:miter lim="400000"/>
          </a:ln>
        </p:spPr>
      </p:pic>
      <p:pic>
        <p:nvPicPr>
          <p:cNvPr id="272" name="屏幕快照 2015-02-12 下午3.06.37.png"/>
          <p:cNvPicPr/>
          <p:nvPr/>
        </p:nvPicPr>
        <p:blipFill>
          <a:blip r:embed="rId3">
            <a:extLst/>
          </a:blip>
          <a:stretch>
            <a:fillRect/>
          </a:stretch>
        </p:blipFill>
        <p:spPr>
          <a:xfrm>
            <a:off x="193128" y="1357502"/>
            <a:ext cx="5957511" cy="1610139"/>
          </a:xfrm>
          <a:prstGeom prst="rect">
            <a:avLst/>
          </a:prstGeom>
          <a:ln w="12700">
            <a:miter lim="400000"/>
          </a:ln>
        </p:spPr>
      </p:pic>
      <p:pic>
        <p:nvPicPr>
          <p:cNvPr id="273" name="屏幕快照 2015-02-12 下午3.06.42.png"/>
          <p:cNvPicPr/>
          <p:nvPr/>
        </p:nvPicPr>
        <p:blipFill>
          <a:blip r:embed="rId4">
            <a:extLst/>
          </a:blip>
          <a:stretch>
            <a:fillRect/>
          </a:stretch>
        </p:blipFill>
        <p:spPr>
          <a:xfrm>
            <a:off x="1206275" y="2868391"/>
            <a:ext cx="5725901" cy="1526907"/>
          </a:xfrm>
          <a:prstGeom prst="rect">
            <a:avLst/>
          </a:prstGeom>
          <a:ln w="12700">
            <a:miter lim="400000"/>
          </a:ln>
        </p:spPr>
      </p:pic>
      <p:pic>
        <p:nvPicPr>
          <p:cNvPr id="274" name="屏幕快照 2015-02-12 下午3.06.48.png"/>
          <p:cNvPicPr/>
          <p:nvPr/>
        </p:nvPicPr>
        <p:blipFill>
          <a:blip r:embed="rId5">
            <a:extLst/>
          </a:blip>
          <a:stretch>
            <a:fillRect/>
          </a:stretch>
        </p:blipFill>
        <p:spPr>
          <a:xfrm>
            <a:off x="7368720" y="3183733"/>
            <a:ext cx="5313364" cy="4637935"/>
          </a:xfrm>
          <a:prstGeom prst="rect">
            <a:avLst/>
          </a:prstGeom>
          <a:ln w="12700">
            <a:miter lim="400000"/>
          </a:ln>
        </p:spPr>
      </p:pic>
      <p:sp>
        <p:nvSpPr>
          <p:cNvPr id="275" name="Shape 275"/>
          <p:cNvSpPr/>
          <p:nvPr/>
        </p:nvSpPr>
        <p:spPr>
          <a:xfrm>
            <a:off x="5474813" y="3640931"/>
            <a:ext cx="1572912" cy="1270001"/>
          </a:xfrm>
          <a:prstGeom prst="rect">
            <a:avLst/>
          </a:prstGeom>
          <a:solidFill>
            <a:srgbClr val="FFFFFF"/>
          </a:solidFill>
          <a:ln w="12700">
            <a:miter lim="400000"/>
          </a:ln>
        </p:spPr>
        <p:txBody>
          <a:bodyPr lIns="0" tIns="0" rIns="0" bIns="0"/>
          <a:lstStyle/>
          <a:p>
            <a:pPr lvl="0"/>
            <a:endParaRPr/>
          </a:p>
        </p:txBody>
      </p:sp>
      <p:sp>
        <p:nvSpPr>
          <p:cNvPr id="276" name="Shape 276"/>
          <p:cNvSpPr/>
          <p:nvPr/>
        </p:nvSpPr>
        <p:spPr>
          <a:xfrm>
            <a:off x="11382313" y="5052752"/>
            <a:ext cx="1572912" cy="3055995"/>
          </a:xfrm>
          <a:prstGeom prst="rect">
            <a:avLst/>
          </a:prstGeom>
          <a:solidFill>
            <a:srgbClr val="FFFFFF"/>
          </a:solidFill>
          <a:ln w="12700">
            <a:miter lim="400000"/>
          </a:ln>
        </p:spPr>
        <p:txBody>
          <a:bodyPr lIns="0" tIns="0" rIns="0" bIns="0"/>
          <a:lstStyle/>
          <a:p>
            <a:pPr lvl="0"/>
            <a:endParaRPr/>
          </a:p>
        </p:txBody>
      </p:sp>
      <p:pic>
        <p:nvPicPr>
          <p:cNvPr id="277" name="屏幕快照 2015-02-12 下午3.09.47.png"/>
          <p:cNvPicPr/>
          <p:nvPr/>
        </p:nvPicPr>
        <p:blipFill>
          <a:blip r:embed="rId6">
            <a:extLst/>
          </a:blip>
          <a:stretch>
            <a:fillRect/>
          </a:stretch>
        </p:blipFill>
        <p:spPr>
          <a:xfrm>
            <a:off x="610036" y="4500231"/>
            <a:ext cx="6775278" cy="4748114"/>
          </a:xfrm>
          <a:prstGeom prst="rect">
            <a:avLst/>
          </a:prstGeom>
          <a:ln w="12700">
            <a:miter lim="400000"/>
          </a:ln>
        </p:spPr>
      </p:pic>
      <p:sp>
        <p:nvSpPr>
          <p:cNvPr id="278" name="Shape 278"/>
          <p:cNvSpPr/>
          <p:nvPr/>
        </p:nvSpPr>
        <p:spPr>
          <a:xfrm>
            <a:off x="-170963" y="4613524"/>
            <a:ext cx="1572913" cy="1526908"/>
          </a:xfrm>
          <a:prstGeom prst="rect">
            <a:avLst/>
          </a:prstGeom>
          <a:solidFill>
            <a:srgbClr val="FFFFFF"/>
          </a:solidFill>
          <a:ln w="12700">
            <a:miter lim="400000"/>
          </a:ln>
        </p:spPr>
        <p:txBody>
          <a:bodyPr lIns="0" tIns="0" rIns="0" bIns="0"/>
          <a:lstStyle/>
          <a:p>
            <a:pPr lvl="0"/>
            <a:endParaRPr/>
          </a:p>
        </p:txBody>
      </p:sp>
      <p:sp>
        <p:nvSpPr>
          <p:cNvPr id="279" name="Shape 279"/>
          <p:cNvSpPr/>
          <p:nvPr/>
        </p:nvSpPr>
        <p:spPr>
          <a:xfrm>
            <a:off x="-803182" y="4333816"/>
            <a:ext cx="3160056" cy="615216"/>
          </a:xfrm>
          <a:prstGeom prst="rect">
            <a:avLst/>
          </a:prstGeom>
          <a:solidFill>
            <a:srgbClr val="FFFFFF"/>
          </a:solidFill>
          <a:ln w="12700">
            <a:miter lim="400000"/>
          </a:ln>
        </p:spPr>
        <p:txBody>
          <a:bodyPr lIns="0" tIns="0" rIns="0" bIns="0"/>
          <a:lstStyle/>
          <a:p>
            <a:pPr lvl="0"/>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3.7 数组对象</a:t>
            </a:r>
          </a:p>
        </p:txBody>
      </p:sp>
      <p:sp>
        <p:nvSpPr>
          <p:cNvPr id="282" name="Shape 282"/>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283" name="Shape 283"/>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284" name="Shape 284"/>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15</a:t>
            </a:r>
          </a:p>
        </p:txBody>
      </p:sp>
      <p:sp>
        <p:nvSpPr>
          <p:cNvPr id="285" name="Shape 285"/>
          <p:cNvSpPr/>
          <p:nvPr/>
        </p:nvSpPr>
        <p:spPr>
          <a:xfrm>
            <a:off x="829552" y="1430413"/>
            <a:ext cx="4803141" cy="55994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700"/>
            </a:lvl1pPr>
          </a:lstStyle>
          <a:p>
            <a:pPr lvl="0">
              <a:defRPr sz="1800"/>
            </a:pPr>
            <a:r>
              <a:rPr sz="3700"/>
              <a:t>数组对象也是一种对象</a:t>
            </a:r>
          </a:p>
        </p:txBody>
      </p:sp>
      <p:sp>
        <p:nvSpPr>
          <p:cNvPr id="286" name="Shape 286"/>
          <p:cNvSpPr/>
          <p:nvPr/>
        </p:nvSpPr>
        <p:spPr>
          <a:xfrm>
            <a:off x="1577337" y="2215587"/>
            <a:ext cx="7622541" cy="5599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3700"/>
            </a:lvl1pPr>
          </a:lstStyle>
          <a:p>
            <a:pPr lvl="0">
              <a:defRPr sz="1800"/>
            </a:pPr>
            <a:r>
              <a:rPr sz="3700"/>
              <a:t>数组是一种可以顺序存储对象的容器</a:t>
            </a:r>
          </a:p>
        </p:txBody>
      </p:sp>
      <p:sp>
        <p:nvSpPr>
          <p:cNvPr id="287" name="Shape 287"/>
          <p:cNvSpPr/>
          <p:nvPr/>
        </p:nvSpPr>
        <p:spPr>
          <a:xfrm>
            <a:off x="872486" y="3223675"/>
            <a:ext cx="9032241" cy="5599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3700"/>
            </a:lvl1pPr>
          </a:lstStyle>
          <a:p>
            <a:pPr lvl="0">
              <a:defRPr sz="1800"/>
            </a:pPr>
            <a:r>
              <a:rPr sz="3700" dirty="0" err="1"/>
              <a:t>数组中的元素可以通过索引的方式随机读取</a:t>
            </a:r>
            <a:endParaRPr sz="3700" dirty="0"/>
          </a:p>
        </p:txBody>
      </p:sp>
      <p:sp>
        <p:nvSpPr>
          <p:cNvPr id="288" name="Shape 288"/>
          <p:cNvSpPr/>
          <p:nvPr/>
        </p:nvSpPr>
        <p:spPr>
          <a:xfrm>
            <a:off x="1724555" y="4231763"/>
            <a:ext cx="10441941" cy="5599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3700"/>
            </a:lvl1pPr>
          </a:lstStyle>
          <a:p>
            <a:pPr lvl="0">
              <a:defRPr sz="1800"/>
            </a:pPr>
            <a:r>
              <a:rPr sz="3700" dirty="0" err="1"/>
              <a:t>数组中可以存储基本数据类型也可以存储引用类型</a:t>
            </a:r>
            <a:endParaRPr sz="3700" dirty="0"/>
          </a:p>
        </p:txBody>
      </p:sp>
      <p:sp>
        <p:nvSpPr>
          <p:cNvPr id="289" name="Shape 289"/>
          <p:cNvSpPr/>
          <p:nvPr/>
        </p:nvSpPr>
        <p:spPr>
          <a:xfrm>
            <a:off x="901992" y="5276887"/>
            <a:ext cx="6682741" cy="5599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3700"/>
            </a:lvl1pPr>
          </a:lstStyle>
          <a:p>
            <a:pPr lvl="0">
              <a:defRPr sz="1800"/>
            </a:pPr>
            <a:r>
              <a:rPr sz="3700"/>
              <a:t>数组的类型与其存储的类型一致</a:t>
            </a:r>
          </a:p>
        </p:txBody>
      </p:sp>
      <p:sp>
        <p:nvSpPr>
          <p:cNvPr id="290" name="Shape 290"/>
          <p:cNvSpPr/>
          <p:nvPr/>
        </p:nvSpPr>
        <p:spPr>
          <a:xfrm>
            <a:off x="2009847" y="6322012"/>
            <a:ext cx="8562341" cy="5599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3700"/>
            </a:lvl1pPr>
          </a:lstStyle>
          <a:p>
            <a:pPr lvl="0">
              <a:defRPr sz="1800"/>
            </a:pPr>
            <a:r>
              <a:rPr sz="3700" dirty="0" err="1"/>
              <a:t>引用类型与基本类型在数组存储中的差别</a:t>
            </a:r>
            <a:endParaRPr sz="3700" dirty="0"/>
          </a:p>
        </p:txBody>
      </p:sp>
      <p:sp>
        <p:nvSpPr>
          <p:cNvPr id="291" name="Shape 291"/>
          <p:cNvSpPr/>
          <p:nvPr/>
        </p:nvSpPr>
        <p:spPr>
          <a:xfrm>
            <a:off x="986435" y="7367137"/>
            <a:ext cx="7152641" cy="5599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3700"/>
            </a:lvl1pPr>
          </a:lstStyle>
          <a:p>
            <a:pPr lvl="0">
              <a:defRPr sz="1800"/>
            </a:pPr>
            <a:r>
              <a:rPr sz="3700" dirty="0" err="1"/>
              <a:t>数组类型与其存储对象类型的差别</a:t>
            </a:r>
            <a:endParaRPr sz="3700"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p:cNvSpPr>
          <p:nvPr>
            <p:ph type="title" idx="4294967295"/>
          </p:nvPr>
        </p:nvSpPr>
        <p:spPr>
          <a:xfrm>
            <a:off x="1878012" y="412750"/>
            <a:ext cx="10817226" cy="525463"/>
          </a:xfrm>
          <a:prstGeom prst="rect">
            <a:avLst/>
          </a:prstGeom>
        </p:spPr>
        <p:txBody>
          <a:bodyPr lIns="0" tIns="0" rIns="0" bIns="0">
            <a:normAutofit/>
          </a:bodyPr>
          <a:lstStyle>
            <a:lvl1pPr defTabSz="910113">
              <a:defRPr sz="2520">
                <a:latin typeface="黑体"/>
                <a:ea typeface="黑体"/>
                <a:cs typeface="黑体"/>
                <a:sym typeface="黑体"/>
              </a:defRPr>
            </a:lvl1pPr>
          </a:lstStyle>
          <a:p>
            <a:pPr lvl="0">
              <a:defRPr sz="1800"/>
            </a:pPr>
            <a:r>
              <a:rPr sz="2520"/>
              <a:t>3.7 数组对象</a:t>
            </a:r>
          </a:p>
        </p:txBody>
      </p:sp>
      <p:sp>
        <p:nvSpPr>
          <p:cNvPr id="294" name="Shape 294"/>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295" name="Shape 295"/>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296" name="Shape 296"/>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16</a:t>
            </a:r>
          </a:p>
        </p:txBody>
      </p:sp>
      <p:pic>
        <p:nvPicPr>
          <p:cNvPr id="297" name="屏幕快照 2015-02-12 下午3.18.19.png"/>
          <p:cNvPicPr/>
          <p:nvPr/>
        </p:nvPicPr>
        <p:blipFill>
          <a:blip r:embed="rId2">
            <a:extLst/>
          </a:blip>
          <a:stretch>
            <a:fillRect/>
          </a:stretch>
        </p:blipFill>
        <p:spPr>
          <a:xfrm>
            <a:off x="496706" y="1389173"/>
            <a:ext cx="11854844" cy="5762262"/>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a:spLocks noGrp="1"/>
          </p:cNvSpPr>
          <p:nvPr>
            <p:ph type="title" idx="4294967295"/>
          </p:nvPr>
        </p:nvSpPr>
        <p:spPr>
          <a:xfrm>
            <a:off x="1878012" y="412750"/>
            <a:ext cx="10817226" cy="525463"/>
          </a:xfrm>
          <a:prstGeom prst="rect">
            <a:avLst/>
          </a:prstGeom>
        </p:spPr>
        <p:txBody>
          <a:bodyPr lIns="0" tIns="0" rIns="0" bIns="0">
            <a:normAutofit/>
          </a:bodyPr>
          <a:lstStyle>
            <a:lvl1pPr defTabSz="910113">
              <a:defRPr sz="2520">
                <a:latin typeface="黑体"/>
                <a:ea typeface="黑体"/>
                <a:cs typeface="黑体"/>
                <a:sym typeface="黑体"/>
              </a:defRPr>
            </a:lvl1pPr>
          </a:lstStyle>
          <a:p>
            <a:pPr lvl="0">
              <a:defRPr sz="1800"/>
            </a:pPr>
            <a:r>
              <a:rPr sz="2520"/>
              <a:t>3.7 数组对象</a:t>
            </a:r>
          </a:p>
        </p:txBody>
      </p:sp>
      <p:sp>
        <p:nvSpPr>
          <p:cNvPr id="300" name="Shape 300"/>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301" name="Shape 301"/>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302" name="Shape 302"/>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16</a:t>
            </a:r>
          </a:p>
        </p:txBody>
      </p:sp>
      <p:pic>
        <p:nvPicPr>
          <p:cNvPr id="303" name="屏幕快照 2015-02-12 下午3.18.29.png"/>
          <p:cNvPicPr/>
          <p:nvPr/>
        </p:nvPicPr>
        <p:blipFill>
          <a:blip r:embed="rId2">
            <a:extLst/>
          </a:blip>
          <a:stretch>
            <a:fillRect/>
          </a:stretch>
        </p:blipFill>
        <p:spPr>
          <a:xfrm>
            <a:off x="1008560" y="1328550"/>
            <a:ext cx="11300589" cy="6783842"/>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3.1 声明变量（Declare variables）</a:t>
            </a:r>
          </a:p>
        </p:txBody>
      </p:sp>
      <p:sp>
        <p:nvSpPr>
          <p:cNvPr id="67" name="Shape 67"/>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68" name="Shape 68"/>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69" name="Shape 69"/>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sp>
        <p:nvSpPr>
          <p:cNvPr id="70" name="Shape 70"/>
          <p:cNvSpPr/>
          <p:nvPr/>
        </p:nvSpPr>
        <p:spPr>
          <a:xfrm>
            <a:off x="5710312" y="2140496"/>
            <a:ext cx="6984926" cy="4001095"/>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wrap="square" lIns="0" tIns="0" rIns="0" bIns="0">
            <a:spAutoFit/>
          </a:bodyPr>
          <a:lstStyle>
            <a:lvl1pPr marL="441157" indent="-441157">
              <a:buSzPct val="60000"/>
              <a:buBlip>
                <a:blip r:embed="rId2"/>
              </a:buBlip>
              <a:defRPr sz="4400">
                <a:solidFill>
                  <a:srgbClr val="FFFFFF"/>
                </a:solidFill>
                <a:latin typeface="宋体"/>
                <a:ea typeface="宋体"/>
                <a:cs typeface="宋体"/>
                <a:sym typeface="宋体"/>
              </a:defRPr>
            </a:lvl1pPr>
          </a:lstStyle>
          <a:p>
            <a:pPr lvl="0">
              <a:defRPr sz="1800">
                <a:solidFill>
                  <a:srgbClr val="000000"/>
                </a:solidFill>
              </a:defRPr>
            </a:pPr>
            <a:r>
              <a:rPr sz="4400" dirty="0" err="1">
                <a:solidFill>
                  <a:srgbClr val="FFFFFF"/>
                </a:solidFill>
              </a:rPr>
              <a:t>Java是</a:t>
            </a:r>
            <a:r>
              <a:rPr sz="4400" dirty="0" err="1">
                <a:solidFill>
                  <a:srgbClr val="FF0000"/>
                </a:solidFill>
              </a:rPr>
              <a:t>强</a:t>
            </a:r>
            <a:r>
              <a:rPr sz="4400" dirty="0" err="1">
                <a:solidFill>
                  <a:srgbClr val="FFFFFF"/>
                </a:solidFill>
              </a:rPr>
              <a:t>类型语言，不会让不符合声明类型的变量存储在变量中</a:t>
            </a:r>
            <a:r>
              <a:rPr sz="4400" dirty="0" smtClean="0">
                <a:solidFill>
                  <a:srgbClr val="FFFFFF"/>
                </a:solidFill>
              </a:rPr>
              <a:t>，</a:t>
            </a:r>
            <a:r>
              <a:rPr lang="zh-CN" altLang="en-US" sz="4400" dirty="0" smtClean="0">
                <a:solidFill>
                  <a:srgbClr val="FF0000"/>
                </a:solidFill>
              </a:rPr>
              <a:t>编译器</a:t>
            </a:r>
            <a:r>
              <a:rPr lang="zh-CN" altLang="en-US" sz="4400" dirty="0" smtClean="0">
                <a:solidFill>
                  <a:srgbClr val="FFFFFF"/>
                </a:solidFill>
              </a:rPr>
              <a:t>会给出</a:t>
            </a:r>
            <a:r>
              <a:rPr lang="zh-CN" altLang="en-US" sz="4400" dirty="0" smtClean="0">
                <a:solidFill>
                  <a:srgbClr val="FF0000"/>
                </a:solidFill>
              </a:rPr>
              <a:t>错误</a:t>
            </a:r>
            <a:r>
              <a:rPr lang="zh-CN" altLang="en-US" sz="4400" dirty="0" smtClean="0">
                <a:solidFill>
                  <a:schemeClr val="bg1"/>
                </a:solidFill>
              </a:rPr>
              <a:t>或警告</a:t>
            </a:r>
            <a:r>
              <a:rPr lang="zh-CN" altLang="en-US" sz="4400" dirty="0" smtClean="0">
                <a:solidFill>
                  <a:srgbClr val="FFFFFF"/>
                </a:solidFill>
              </a:rPr>
              <a:t>。</a:t>
            </a:r>
            <a:endParaRPr lang="en-US" altLang="zh-CN" sz="4400" dirty="0" smtClean="0">
              <a:solidFill>
                <a:srgbClr val="FFFFFF"/>
              </a:solidFill>
            </a:endParaRPr>
          </a:p>
          <a:p>
            <a:pPr lvl="0">
              <a:defRPr sz="1800">
                <a:solidFill>
                  <a:srgbClr val="000000"/>
                </a:solidFill>
              </a:defRPr>
            </a:pPr>
            <a:r>
              <a:rPr sz="2800" dirty="0" err="1" smtClean="0">
                <a:solidFill>
                  <a:srgbClr val="FFFFFF"/>
                </a:solidFill>
              </a:rPr>
              <a:t>除非是在允许精度损失的情况下</a:t>
            </a:r>
            <a:r>
              <a:rPr sz="2800" dirty="0" err="1">
                <a:solidFill>
                  <a:srgbClr val="FFFFFF"/>
                </a:solidFill>
              </a:rPr>
              <a:t>，使用强制类型转换，将精度高的变量转换成精度低的变量类型</a:t>
            </a:r>
            <a:r>
              <a:rPr sz="2800" dirty="0">
                <a:solidFill>
                  <a:srgbClr val="FFFFFF"/>
                </a:solidFill>
              </a:rPr>
              <a:t>。</a:t>
            </a:r>
          </a:p>
        </p:txBody>
      </p:sp>
      <p:sp>
        <p:nvSpPr>
          <p:cNvPr id="71" name="Shape 71"/>
          <p:cNvSpPr/>
          <p:nvPr/>
        </p:nvSpPr>
        <p:spPr>
          <a:xfrm>
            <a:off x="525462" y="8116887"/>
            <a:ext cx="2520951" cy="720726"/>
          </a:xfrm>
          <a:prstGeom prst="rect">
            <a:avLst/>
          </a:prstGeom>
          <a:solidFill>
            <a:srgbClr val="FFFFFF"/>
          </a:solidFill>
          <a:ln w="12700">
            <a:miter lim="400000"/>
          </a:ln>
        </p:spPr>
        <p:txBody>
          <a:bodyPr lIns="0" tIns="0" rIns="0" bIns="0"/>
          <a:lstStyle/>
          <a:p>
            <a:pPr lvl="0" defTabSz="1300162">
              <a:defRPr sz="1800"/>
            </a:pPr>
            <a:endParaRPr/>
          </a:p>
        </p:txBody>
      </p:sp>
      <p:pic>
        <p:nvPicPr>
          <p:cNvPr id="72" name="屏幕快照 2015-02-06 下午12.36.33.png"/>
          <p:cNvPicPr/>
          <p:nvPr/>
        </p:nvPicPr>
        <p:blipFill>
          <a:blip r:embed="rId3">
            <a:extLst/>
          </a:blip>
          <a:stretch>
            <a:fillRect/>
          </a:stretch>
        </p:blipFill>
        <p:spPr>
          <a:xfrm>
            <a:off x="1087747" y="1369073"/>
            <a:ext cx="3917332" cy="6316954"/>
          </a:xfrm>
          <a:prstGeom prst="rect">
            <a:avLst/>
          </a:prstGeom>
          <a:ln w="12700">
            <a:miter lim="400000"/>
          </a:ln>
        </p:spPr>
      </p:pic>
      <p:pic>
        <p:nvPicPr>
          <p:cNvPr id="73" name="屏幕快照 2015-02-06 下午12.38.49.png"/>
          <p:cNvPicPr/>
          <p:nvPr/>
        </p:nvPicPr>
        <p:blipFill>
          <a:blip r:embed="rId4">
            <a:extLst/>
          </a:blip>
          <a:stretch>
            <a:fillRect/>
          </a:stretch>
        </p:blipFill>
        <p:spPr>
          <a:xfrm>
            <a:off x="4169837" y="7169539"/>
            <a:ext cx="8839201" cy="939801"/>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3.7 数组对象</a:t>
            </a:r>
          </a:p>
        </p:txBody>
      </p:sp>
      <p:sp>
        <p:nvSpPr>
          <p:cNvPr id="306" name="Shape 306"/>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307" name="Shape 307"/>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308" name="Shape 308"/>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17</a:t>
            </a:r>
          </a:p>
        </p:txBody>
      </p:sp>
      <p:pic>
        <p:nvPicPr>
          <p:cNvPr id="309" name="屏幕快照 2015-02-12 下午3.22.08.png"/>
          <p:cNvPicPr/>
          <p:nvPr/>
        </p:nvPicPr>
        <p:blipFill>
          <a:blip r:embed="rId2">
            <a:extLst/>
          </a:blip>
          <a:stretch>
            <a:fillRect/>
          </a:stretch>
        </p:blipFill>
        <p:spPr>
          <a:xfrm>
            <a:off x="677988" y="1309376"/>
            <a:ext cx="5156381" cy="4777236"/>
          </a:xfrm>
          <a:prstGeom prst="rect">
            <a:avLst/>
          </a:prstGeom>
          <a:ln w="12700">
            <a:miter lim="400000"/>
          </a:ln>
        </p:spPr>
      </p:pic>
      <p:pic>
        <p:nvPicPr>
          <p:cNvPr id="310" name="屏幕快照 2015-02-12 下午3.22.18.png"/>
          <p:cNvPicPr/>
          <p:nvPr/>
        </p:nvPicPr>
        <p:blipFill>
          <a:blip r:embed="rId3">
            <a:extLst/>
          </a:blip>
          <a:stretch>
            <a:fillRect/>
          </a:stretch>
        </p:blipFill>
        <p:spPr>
          <a:xfrm>
            <a:off x="6065608" y="2879102"/>
            <a:ext cx="6233042" cy="5805555"/>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hape 312"/>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3.7 数组对象</a:t>
            </a:r>
          </a:p>
        </p:txBody>
      </p:sp>
      <p:sp>
        <p:nvSpPr>
          <p:cNvPr id="313" name="Shape 313"/>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314" name="Shape 314"/>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315" name="Shape 315"/>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17</a:t>
            </a:r>
          </a:p>
        </p:txBody>
      </p:sp>
      <p:pic>
        <p:nvPicPr>
          <p:cNvPr id="316" name="屏幕快照 2015-02-12 下午3.22.25.png"/>
          <p:cNvPicPr/>
          <p:nvPr/>
        </p:nvPicPr>
        <p:blipFill>
          <a:blip r:embed="rId2">
            <a:extLst/>
          </a:blip>
          <a:stretch>
            <a:fillRect/>
          </a:stretch>
        </p:blipFill>
        <p:spPr>
          <a:xfrm>
            <a:off x="875398" y="1749844"/>
            <a:ext cx="5586274" cy="5634019"/>
          </a:xfrm>
          <a:prstGeom prst="rect">
            <a:avLst/>
          </a:prstGeom>
          <a:ln w="12700">
            <a:miter lim="400000"/>
          </a:ln>
        </p:spPr>
      </p:pic>
      <p:pic>
        <p:nvPicPr>
          <p:cNvPr id="317" name="屏幕快照 2015-02-12 下午3.22.08.png"/>
          <p:cNvPicPr/>
          <p:nvPr/>
        </p:nvPicPr>
        <p:blipFill>
          <a:blip r:embed="rId3">
            <a:extLst/>
          </a:blip>
          <a:stretch>
            <a:fillRect/>
          </a:stretch>
        </p:blipFill>
        <p:spPr>
          <a:xfrm>
            <a:off x="7295884" y="2001077"/>
            <a:ext cx="5156380" cy="4777236"/>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dirty="0"/>
              <a:t>3.7 </a:t>
            </a:r>
            <a:r>
              <a:rPr sz="2700" dirty="0" err="1"/>
              <a:t>数组对象</a:t>
            </a:r>
            <a:endParaRPr sz="2700" dirty="0"/>
          </a:p>
        </p:txBody>
      </p:sp>
      <p:sp>
        <p:nvSpPr>
          <p:cNvPr id="320" name="Shape 320"/>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321" name="Shape 321"/>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322" name="Shape 322"/>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17</a:t>
            </a:r>
          </a:p>
        </p:txBody>
      </p:sp>
      <p:pic>
        <p:nvPicPr>
          <p:cNvPr id="323" name="屏幕快照 2015-02-12 下午3.22.32.png"/>
          <p:cNvPicPr/>
          <p:nvPr/>
        </p:nvPicPr>
        <p:blipFill>
          <a:blip r:embed="rId2">
            <a:extLst/>
          </a:blip>
          <a:stretch>
            <a:fillRect/>
          </a:stretch>
        </p:blipFill>
        <p:spPr>
          <a:xfrm>
            <a:off x="350226" y="1273239"/>
            <a:ext cx="6401448" cy="7207122"/>
          </a:xfrm>
          <a:prstGeom prst="rect">
            <a:avLst/>
          </a:prstGeom>
          <a:ln w="12700">
            <a:miter lim="400000"/>
          </a:ln>
        </p:spPr>
      </p:pic>
      <p:pic>
        <p:nvPicPr>
          <p:cNvPr id="324" name="屏幕快照 2015-02-12 下午3.22.08.png"/>
          <p:cNvPicPr/>
          <p:nvPr/>
        </p:nvPicPr>
        <p:blipFill>
          <a:blip r:embed="rId3">
            <a:extLst/>
          </a:blip>
          <a:stretch>
            <a:fillRect/>
          </a:stretch>
        </p:blipFill>
        <p:spPr>
          <a:xfrm>
            <a:off x="6978075" y="2281497"/>
            <a:ext cx="5156381" cy="4777235"/>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19"/>
          <p:cNvSpPr txBox="1">
            <a:spLocks/>
          </p:cNvSpPr>
          <p:nvPr/>
        </p:nvSpPr>
        <p:spPr>
          <a:xfrm>
            <a:off x="2037904" y="412750"/>
            <a:ext cx="10297294" cy="525463"/>
          </a:xfrm>
          <a:prstGeom prst="rect">
            <a:avLst/>
          </a:prstGeom>
          <a:ln/>
          <a:extLst>
            <a:ext uri="{C572A759-6A51-4108-AA02-DFA0A04FC94B}">
              <ma14:wrappingTextBoxFlag xmlns:ma14="http://schemas.microsoft.com/office/mac/drawingml/2011/main" xmlns="" val="1"/>
            </a:ext>
          </a:extLst>
        </p:spPr>
        <p:style>
          <a:lnRef idx="2">
            <a:schemeClr val="accent2">
              <a:shade val="50000"/>
            </a:schemeClr>
          </a:lnRef>
          <a:fillRef idx="1">
            <a:schemeClr val="accent2"/>
          </a:fillRef>
          <a:effectRef idx="0">
            <a:schemeClr val="accent2"/>
          </a:effectRef>
          <a:fontRef idx="minor">
            <a:schemeClr val="lt1"/>
          </a:fontRef>
        </p:style>
        <p:txBody>
          <a:bodyPr lIns="0" tIns="0" rIns="0" bIns="0" anchor="ctr">
            <a:normAutofit/>
          </a:bodyPr>
          <a:lstStyle>
            <a:lvl1pPr defTabSz="975121">
              <a:defRPr sz="2700">
                <a:latin typeface="Arial"/>
                <a:ea typeface="Arial"/>
                <a:cs typeface="Arial"/>
                <a:sym typeface="Arial"/>
              </a:defRPr>
            </a:lvl1pPr>
            <a:lvl2pPr defTabSz="1300162">
              <a:defRPr sz="3600">
                <a:latin typeface="Arial"/>
                <a:ea typeface="Arial"/>
                <a:cs typeface="Arial"/>
                <a:sym typeface="Arial"/>
              </a:defRPr>
            </a:lvl2pPr>
            <a:lvl3pPr defTabSz="1300162">
              <a:defRPr sz="3600">
                <a:latin typeface="Arial"/>
                <a:ea typeface="Arial"/>
                <a:cs typeface="Arial"/>
                <a:sym typeface="Arial"/>
              </a:defRPr>
            </a:lvl3pPr>
            <a:lvl4pPr defTabSz="1300162">
              <a:defRPr sz="3600">
                <a:latin typeface="Arial"/>
                <a:ea typeface="Arial"/>
                <a:cs typeface="Arial"/>
                <a:sym typeface="Arial"/>
              </a:defRPr>
            </a:lvl4pPr>
            <a:lvl5pPr defTabSz="1300162">
              <a:defRPr sz="3600">
                <a:latin typeface="Arial"/>
                <a:ea typeface="Arial"/>
                <a:cs typeface="Arial"/>
                <a:sym typeface="Arial"/>
              </a:defRPr>
            </a:lvl5pPr>
            <a:lvl6pPr indent="457200" defTabSz="1300162">
              <a:defRPr sz="3600">
                <a:latin typeface="Arial"/>
                <a:ea typeface="Arial"/>
                <a:cs typeface="Arial"/>
                <a:sym typeface="Arial"/>
              </a:defRPr>
            </a:lvl6pPr>
            <a:lvl7pPr indent="914400" defTabSz="1300162">
              <a:defRPr sz="3600">
                <a:latin typeface="Arial"/>
                <a:ea typeface="Arial"/>
                <a:cs typeface="Arial"/>
                <a:sym typeface="Arial"/>
              </a:defRPr>
            </a:lvl7pPr>
            <a:lvl8pPr indent="1371600" defTabSz="1300162">
              <a:defRPr sz="3600">
                <a:latin typeface="Arial"/>
                <a:ea typeface="Arial"/>
                <a:cs typeface="Arial"/>
                <a:sym typeface="Arial"/>
              </a:defRPr>
            </a:lvl8pPr>
            <a:lvl9pPr indent="1828800" defTabSz="1300162">
              <a:defRPr sz="3600">
                <a:latin typeface="Arial"/>
                <a:ea typeface="Arial"/>
                <a:cs typeface="Arial"/>
                <a:sym typeface="Arial"/>
              </a:defRPr>
            </a:lvl9pPr>
          </a:lstStyle>
          <a:p>
            <a:pPr>
              <a:defRPr sz="1800"/>
            </a:pPr>
            <a:r>
              <a:rPr lang="zh-CN" altLang="en-US" sz="3200" dirty="0"/>
              <a:t>总结</a:t>
            </a:r>
          </a:p>
        </p:txBody>
      </p:sp>
      <p:sp>
        <p:nvSpPr>
          <p:cNvPr id="3" name="Shape 319"/>
          <p:cNvSpPr txBox="1">
            <a:spLocks/>
          </p:cNvSpPr>
          <p:nvPr/>
        </p:nvSpPr>
        <p:spPr>
          <a:xfrm>
            <a:off x="1101800" y="1492424"/>
            <a:ext cx="10297294" cy="7272808"/>
          </a:xfrm>
          <a:prstGeom prst="rect">
            <a:avLst/>
          </a:prstGeom>
          <a:ln/>
          <a:extLst>
            <a:ext uri="{C572A759-6A51-4108-AA02-DFA0A04FC94B}">
              <ma14:wrappingTextBoxFlag xmlns:ma14="http://schemas.microsoft.com/office/mac/drawingml/2011/main" xmlns="" val="1"/>
            </a:ext>
          </a:extLst>
        </p:spPr>
        <p:style>
          <a:lnRef idx="2">
            <a:schemeClr val="accent2">
              <a:shade val="50000"/>
            </a:schemeClr>
          </a:lnRef>
          <a:fillRef idx="1">
            <a:schemeClr val="accent2"/>
          </a:fillRef>
          <a:effectRef idx="0">
            <a:schemeClr val="accent2"/>
          </a:effectRef>
          <a:fontRef idx="minor">
            <a:schemeClr val="lt1"/>
          </a:fontRef>
        </p:style>
        <p:txBody>
          <a:bodyPr lIns="0" tIns="0" rIns="0" bIns="0" anchor="ctr">
            <a:noAutofit/>
          </a:bodyPr>
          <a:lstStyle>
            <a:lvl1pPr defTabSz="975121">
              <a:defRPr sz="2700">
                <a:latin typeface="Arial"/>
                <a:ea typeface="Arial"/>
                <a:cs typeface="Arial"/>
                <a:sym typeface="Arial"/>
              </a:defRPr>
            </a:lvl1pPr>
            <a:lvl2pPr defTabSz="1300162">
              <a:defRPr sz="3600">
                <a:latin typeface="Arial"/>
                <a:ea typeface="Arial"/>
                <a:cs typeface="Arial"/>
                <a:sym typeface="Arial"/>
              </a:defRPr>
            </a:lvl2pPr>
            <a:lvl3pPr defTabSz="1300162">
              <a:defRPr sz="3600">
                <a:latin typeface="Arial"/>
                <a:ea typeface="Arial"/>
                <a:cs typeface="Arial"/>
                <a:sym typeface="Arial"/>
              </a:defRPr>
            </a:lvl3pPr>
            <a:lvl4pPr defTabSz="1300162">
              <a:defRPr sz="3600">
                <a:latin typeface="Arial"/>
                <a:ea typeface="Arial"/>
                <a:cs typeface="Arial"/>
                <a:sym typeface="Arial"/>
              </a:defRPr>
            </a:lvl4pPr>
            <a:lvl5pPr defTabSz="1300162">
              <a:defRPr sz="3600">
                <a:latin typeface="Arial"/>
                <a:ea typeface="Arial"/>
                <a:cs typeface="Arial"/>
                <a:sym typeface="Arial"/>
              </a:defRPr>
            </a:lvl5pPr>
            <a:lvl6pPr indent="457200" defTabSz="1300162">
              <a:defRPr sz="3600">
                <a:latin typeface="Arial"/>
                <a:ea typeface="Arial"/>
                <a:cs typeface="Arial"/>
                <a:sym typeface="Arial"/>
              </a:defRPr>
            </a:lvl6pPr>
            <a:lvl7pPr indent="914400" defTabSz="1300162">
              <a:defRPr sz="3600">
                <a:latin typeface="Arial"/>
                <a:ea typeface="Arial"/>
                <a:cs typeface="Arial"/>
                <a:sym typeface="Arial"/>
              </a:defRPr>
            </a:lvl7pPr>
            <a:lvl8pPr indent="1371600" defTabSz="1300162">
              <a:defRPr sz="3600">
                <a:latin typeface="Arial"/>
                <a:ea typeface="Arial"/>
                <a:cs typeface="Arial"/>
                <a:sym typeface="Arial"/>
              </a:defRPr>
            </a:lvl8pPr>
            <a:lvl9pPr indent="1828800" defTabSz="1300162">
              <a:defRPr sz="3600">
                <a:latin typeface="Arial"/>
                <a:ea typeface="Arial"/>
                <a:cs typeface="Arial"/>
                <a:sym typeface="Arial"/>
              </a:defRPr>
            </a:lvl9pPr>
          </a:lstStyle>
          <a:p>
            <a:pPr marL="457200" indent="-457200">
              <a:lnSpc>
                <a:spcPct val="150000"/>
              </a:lnSpc>
              <a:buFont typeface="Wingdings" pitchFamily="2" charset="2"/>
              <a:buChar char="u"/>
              <a:defRPr sz="1800"/>
            </a:pPr>
            <a:r>
              <a:rPr lang="zh-CN" altLang="en-US" sz="3200" dirty="0" smtClean="0"/>
              <a:t>变量有两种：</a:t>
            </a:r>
            <a:r>
              <a:rPr lang="en-US" altLang="zh-CN" sz="3200" dirty="0" smtClean="0"/>
              <a:t>primitive</a:t>
            </a:r>
            <a:r>
              <a:rPr lang="zh-CN" altLang="en-US" sz="3200" dirty="0" smtClean="0"/>
              <a:t>主数据类型和引用</a:t>
            </a:r>
            <a:endParaRPr lang="en-US" altLang="zh-CN" sz="3200" dirty="0" smtClean="0"/>
          </a:p>
          <a:p>
            <a:pPr marL="457200" indent="-457200">
              <a:lnSpc>
                <a:spcPct val="150000"/>
              </a:lnSpc>
              <a:buFont typeface="Wingdings" pitchFamily="2" charset="2"/>
              <a:buChar char="u"/>
              <a:defRPr sz="1800"/>
            </a:pPr>
            <a:r>
              <a:rPr lang="zh-CN" altLang="en-US" sz="3200" dirty="0" smtClean="0"/>
              <a:t>变量的声明必须有名称和类型</a:t>
            </a:r>
            <a:endParaRPr lang="en-US" altLang="zh-CN" sz="3200" dirty="0" smtClean="0"/>
          </a:p>
          <a:p>
            <a:pPr marL="457200" indent="-457200">
              <a:lnSpc>
                <a:spcPct val="150000"/>
              </a:lnSpc>
              <a:buFont typeface="Wingdings" pitchFamily="2" charset="2"/>
              <a:buChar char="u"/>
              <a:defRPr sz="1800"/>
            </a:pPr>
            <a:r>
              <a:rPr lang="en-US" altLang="zh-CN" sz="3200" dirty="0"/>
              <a:t>p</a:t>
            </a:r>
            <a:r>
              <a:rPr lang="en-US" altLang="zh-CN" sz="3200" dirty="0" smtClean="0"/>
              <a:t>rimitive</a:t>
            </a:r>
            <a:r>
              <a:rPr lang="zh-CN" altLang="en-US" sz="3200" dirty="0" smtClean="0"/>
              <a:t>主数据类型变量值是该值的字节所表示的</a:t>
            </a:r>
            <a:endParaRPr lang="en-US" altLang="zh-CN" sz="3200" dirty="0" smtClean="0"/>
          </a:p>
          <a:p>
            <a:pPr marL="457200" indent="-457200">
              <a:lnSpc>
                <a:spcPct val="150000"/>
              </a:lnSpc>
              <a:buFont typeface="Wingdings" pitchFamily="2" charset="2"/>
              <a:buChar char="u"/>
              <a:defRPr sz="1800"/>
            </a:pPr>
            <a:r>
              <a:rPr lang="zh-CN" altLang="en-US" sz="3200" dirty="0" smtClean="0"/>
              <a:t>引用变量的值代表位于堆之对象的存取方法</a:t>
            </a:r>
            <a:endParaRPr lang="en-US" altLang="zh-CN" sz="3200" dirty="0" smtClean="0"/>
          </a:p>
          <a:p>
            <a:pPr marL="457200" indent="-457200">
              <a:lnSpc>
                <a:spcPct val="150000"/>
              </a:lnSpc>
              <a:buFont typeface="Wingdings" pitchFamily="2" charset="2"/>
              <a:buChar char="u"/>
              <a:defRPr sz="1800"/>
            </a:pPr>
            <a:r>
              <a:rPr lang="zh-CN" altLang="en-US" sz="3200" dirty="0" smtClean="0"/>
              <a:t>引用变量如同遥控器，对引用变量使用圆点运算符可以如同按下遥控器按钮般的存取它的方法或实例变量</a:t>
            </a:r>
            <a:endParaRPr lang="en-US" altLang="zh-CN" sz="3200" dirty="0" smtClean="0"/>
          </a:p>
          <a:p>
            <a:pPr marL="457200" indent="-457200">
              <a:lnSpc>
                <a:spcPct val="150000"/>
              </a:lnSpc>
              <a:buFont typeface="Wingdings" pitchFamily="2" charset="2"/>
              <a:buChar char="u"/>
              <a:defRPr sz="1800"/>
            </a:pPr>
            <a:r>
              <a:rPr lang="zh-CN" altLang="en-US" sz="3200" dirty="0" smtClean="0"/>
              <a:t>没有引用到任何对象的引用变量的值为</a:t>
            </a:r>
            <a:r>
              <a:rPr lang="en-US" altLang="zh-CN" sz="3200" dirty="0" smtClean="0"/>
              <a:t>null</a:t>
            </a:r>
          </a:p>
          <a:p>
            <a:pPr marL="457200" indent="-457200">
              <a:lnSpc>
                <a:spcPct val="150000"/>
              </a:lnSpc>
              <a:buFont typeface="Wingdings" pitchFamily="2" charset="2"/>
              <a:buChar char="u"/>
              <a:defRPr sz="1800"/>
            </a:pPr>
            <a:r>
              <a:rPr lang="zh-CN" altLang="en-US" sz="3200" dirty="0" smtClean="0"/>
              <a:t>数组一定是个对象，不管所声明的元素是否为</a:t>
            </a:r>
            <a:r>
              <a:rPr lang="en-US" altLang="zh-CN" sz="3200" dirty="0" smtClean="0"/>
              <a:t>primitive</a:t>
            </a:r>
            <a:r>
              <a:rPr lang="zh-CN" altLang="en-US" sz="3200" dirty="0" smtClean="0"/>
              <a:t>主数据类型，并且没有</a:t>
            </a:r>
            <a:r>
              <a:rPr lang="en-US" altLang="zh-CN" sz="3200" dirty="0" smtClean="0"/>
              <a:t>primitive</a:t>
            </a:r>
            <a:r>
              <a:rPr lang="zh-CN" altLang="en-US" sz="3200" dirty="0" smtClean="0"/>
              <a:t>主数据类型的数组，只有装载</a:t>
            </a:r>
            <a:r>
              <a:rPr lang="en-US" altLang="zh-CN" sz="3200" dirty="0" smtClean="0"/>
              <a:t>primitive</a:t>
            </a:r>
            <a:r>
              <a:rPr lang="zh-CN" altLang="en-US" sz="3200" dirty="0"/>
              <a:t>主</a:t>
            </a:r>
            <a:r>
              <a:rPr lang="zh-CN" altLang="en-US" sz="3200" dirty="0" smtClean="0"/>
              <a:t>数据类型的数组。</a:t>
            </a:r>
            <a:endParaRPr lang="zh-CN" altLang="en-US" sz="3200" dirty="0"/>
          </a:p>
        </p:txBody>
      </p:sp>
      <p:sp>
        <p:nvSpPr>
          <p:cNvPr id="4" name="Shape 320"/>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5" name="Shape 321"/>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6" name="Shape 322"/>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17</a:t>
            </a:r>
          </a:p>
        </p:txBody>
      </p:sp>
    </p:spTree>
    <p:extLst>
      <p:ext uri="{BB962C8B-B14F-4D97-AF65-F5344CB8AC3E}">
        <p14:creationId xmlns:p14="http://schemas.microsoft.com/office/powerpoint/2010/main" val="346916138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65896" y="1206703"/>
            <a:ext cx="9373636" cy="8549208"/>
          </a:xfrm>
          <a:prstGeom prst="rect">
            <a:avLst/>
          </a:prstGeom>
        </p:spPr>
      </p:pic>
      <p:sp>
        <p:nvSpPr>
          <p:cNvPr id="3" name="Shape 319"/>
          <p:cNvSpPr txBox="1">
            <a:spLocks/>
          </p:cNvSpPr>
          <p:nvPr/>
        </p:nvSpPr>
        <p:spPr>
          <a:xfrm>
            <a:off x="2187574" y="556320"/>
            <a:ext cx="10817226" cy="52546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lvl1pPr defTabSz="975121">
              <a:defRPr sz="2700">
                <a:latin typeface="Arial"/>
                <a:ea typeface="Arial"/>
                <a:cs typeface="Arial"/>
                <a:sym typeface="Arial"/>
              </a:defRPr>
            </a:lvl1pPr>
            <a:lvl2pPr defTabSz="1300162">
              <a:defRPr sz="3600">
                <a:latin typeface="Arial"/>
                <a:ea typeface="Arial"/>
                <a:cs typeface="Arial"/>
                <a:sym typeface="Arial"/>
              </a:defRPr>
            </a:lvl2pPr>
            <a:lvl3pPr defTabSz="1300162">
              <a:defRPr sz="3600">
                <a:latin typeface="Arial"/>
                <a:ea typeface="Arial"/>
                <a:cs typeface="Arial"/>
                <a:sym typeface="Arial"/>
              </a:defRPr>
            </a:lvl3pPr>
            <a:lvl4pPr defTabSz="1300162">
              <a:defRPr sz="3600">
                <a:latin typeface="Arial"/>
                <a:ea typeface="Arial"/>
                <a:cs typeface="Arial"/>
                <a:sym typeface="Arial"/>
              </a:defRPr>
            </a:lvl4pPr>
            <a:lvl5pPr defTabSz="1300162">
              <a:defRPr sz="3600">
                <a:latin typeface="Arial"/>
                <a:ea typeface="Arial"/>
                <a:cs typeface="Arial"/>
                <a:sym typeface="Arial"/>
              </a:defRPr>
            </a:lvl5pPr>
            <a:lvl6pPr indent="457200" defTabSz="1300162">
              <a:defRPr sz="3600">
                <a:latin typeface="Arial"/>
                <a:ea typeface="Arial"/>
                <a:cs typeface="Arial"/>
                <a:sym typeface="Arial"/>
              </a:defRPr>
            </a:lvl6pPr>
            <a:lvl7pPr indent="914400" defTabSz="1300162">
              <a:defRPr sz="3600">
                <a:latin typeface="Arial"/>
                <a:ea typeface="Arial"/>
                <a:cs typeface="Arial"/>
                <a:sym typeface="Arial"/>
              </a:defRPr>
            </a:lvl7pPr>
            <a:lvl8pPr indent="1371600" defTabSz="1300162">
              <a:defRPr sz="3600">
                <a:latin typeface="Arial"/>
                <a:ea typeface="Arial"/>
                <a:cs typeface="Arial"/>
                <a:sym typeface="Arial"/>
              </a:defRPr>
            </a:lvl8pPr>
            <a:lvl9pPr indent="1828800" defTabSz="1300162">
              <a:defRPr sz="3600">
                <a:latin typeface="Arial"/>
                <a:ea typeface="Arial"/>
                <a:cs typeface="Arial"/>
                <a:sym typeface="Arial"/>
              </a:defRPr>
            </a:lvl9pPr>
          </a:lstStyle>
          <a:p>
            <a:pPr>
              <a:defRPr sz="1800"/>
            </a:pPr>
            <a:r>
              <a:rPr lang="zh-CN" altLang="en-US" sz="2800" dirty="0" smtClean="0"/>
              <a:t>使用</a:t>
            </a:r>
            <a:r>
              <a:rPr lang="en-US" altLang="zh-CN" sz="2800" dirty="0" smtClean="0"/>
              <a:t>IDE</a:t>
            </a:r>
            <a:r>
              <a:rPr lang="zh-CN" altLang="en-US" sz="2800" dirty="0"/>
              <a:t> </a:t>
            </a:r>
            <a:r>
              <a:rPr lang="en-US" altLang="zh-CN" sz="2800" dirty="0" smtClean="0"/>
              <a:t>Eclipse</a:t>
            </a:r>
            <a:r>
              <a:rPr lang="zh-CN" altLang="en-US" sz="2800" dirty="0" smtClean="0"/>
              <a:t>：新建</a:t>
            </a:r>
            <a:r>
              <a:rPr lang="en-US" altLang="zh-CN" sz="2800" dirty="0" smtClean="0"/>
              <a:t>Java</a:t>
            </a:r>
            <a:r>
              <a:rPr lang="zh-CN" altLang="en-US" sz="2800" dirty="0" smtClean="0"/>
              <a:t>工程</a:t>
            </a:r>
            <a:endParaRPr lang="zh-CN" altLang="en-US" sz="2800" dirty="0"/>
          </a:p>
        </p:txBody>
      </p:sp>
    </p:spTree>
    <p:extLst>
      <p:ext uri="{BB962C8B-B14F-4D97-AF65-F5344CB8AC3E}">
        <p14:creationId xmlns:p14="http://schemas.microsoft.com/office/powerpoint/2010/main" val="284434662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19"/>
          <p:cNvSpPr txBox="1">
            <a:spLocks/>
          </p:cNvSpPr>
          <p:nvPr/>
        </p:nvSpPr>
        <p:spPr>
          <a:xfrm>
            <a:off x="2187574" y="556320"/>
            <a:ext cx="10817226" cy="52546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lvl1pPr defTabSz="975121">
              <a:defRPr sz="2700">
                <a:latin typeface="Arial"/>
                <a:ea typeface="Arial"/>
                <a:cs typeface="Arial"/>
                <a:sym typeface="Arial"/>
              </a:defRPr>
            </a:lvl1pPr>
            <a:lvl2pPr defTabSz="1300162">
              <a:defRPr sz="3600">
                <a:latin typeface="Arial"/>
                <a:ea typeface="Arial"/>
                <a:cs typeface="Arial"/>
                <a:sym typeface="Arial"/>
              </a:defRPr>
            </a:lvl2pPr>
            <a:lvl3pPr defTabSz="1300162">
              <a:defRPr sz="3600">
                <a:latin typeface="Arial"/>
                <a:ea typeface="Arial"/>
                <a:cs typeface="Arial"/>
                <a:sym typeface="Arial"/>
              </a:defRPr>
            </a:lvl3pPr>
            <a:lvl4pPr defTabSz="1300162">
              <a:defRPr sz="3600">
                <a:latin typeface="Arial"/>
                <a:ea typeface="Arial"/>
                <a:cs typeface="Arial"/>
                <a:sym typeface="Arial"/>
              </a:defRPr>
            </a:lvl4pPr>
            <a:lvl5pPr defTabSz="1300162">
              <a:defRPr sz="3600">
                <a:latin typeface="Arial"/>
                <a:ea typeface="Arial"/>
                <a:cs typeface="Arial"/>
                <a:sym typeface="Arial"/>
              </a:defRPr>
            </a:lvl5pPr>
            <a:lvl6pPr indent="457200" defTabSz="1300162">
              <a:defRPr sz="3600">
                <a:latin typeface="Arial"/>
                <a:ea typeface="Arial"/>
                <a:cs typeface="Arial"/>
                <a:sym typeface="Arial"/>
              </a:defRPr>
            </a:lvl6pPr>
            <a:lvl7pPr indent="914400" defTabSz="1300162">
              <a:defRPr sz="3600">
                <a:latin typeface="Arial"/>
                <a:ea typeface="Arial"/>
                <a:cs typeface="Arial"/>
                <a:sym typeface="Arial"/>
              </a:defRPr>
            </a:lvl7pPr>
            <a:lvl8pPr indent="1371600" defTabSz="1300162">
              <a:defRPr sz="3600">
                <a:latin typeface="Arial"/>
                <a:ea typeface="Arial"/>
                <a:cs typeface="Arial"/>
                <a:sym typeface="Arial"/>
              </a:defRPr>
            </a:lvl8pPr>
            <a:lvl9pPr indent="1828800" defTabSz="1300162">
              <a:defRPr sz="3600">
                <a:latin typeface="Arial"/>
                <a:ea typeface="Arial"/>
                <a:cs typeface="Arial"/>
                <a:sym typeface="Arial"/>
              </a:defRPr>
            </a:lvl9pPr>
          </a:lstStyle>
          <a:p>
            <a:pPr>
              <a:defRPr sz="1800"/>
            </a:pPr>
            <a:r>
              <a:rPr lang="zh-CN" altLang="en-US" sz="2800" dirty="0" smtClean="0"/>
              <a:t>使用</a:t>
            </a:r>
            <a:r>
              <a:rPr lang="en-US" altLang="zh-CN" sz="2800" dirty="0" smtClean="0"/>
              <a:t>IDE</a:t>
            </a:r>
            <a:r>
              <a:rPr lang="zh-CN" altLang="en-US" sz="2800" dirty="0"/>
              <a:t> </a:t>
            </a:r>
            <a:r>
              <a:rPr lang="en-US" altLang="zh-CN" sz="2800" dirty="0" smtClean="0"/>
              <a:t>Eclipse</a:t>
            </a:r>
            <a:r>
              <a:rPr lang="zh-CN" altLang="en-US" sz="2800" dirty="0" smtClean="0"/>
              <a:t>：新建</a:t>
            </a:r>
            <a:r>
              <a:rPr lang="en-US" altLang="zh-CN" sz="2800" dirty="0" smtClean="0"/>
              <a:t>Java</a:t>
            </a:r>
            <a:r>
              <a:rPr lang="zh-CN" altLang="en-US" sz="2800" dirty="0" smtClean="0"/>
              <a:t>源文件</a:t>
            </a:r>
            <a:endParaRPr lang="zh-CN" altLang="en-US" sz="28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896" y="1420416"/>
            <a:ext cx="10058400" cy="7577434"/>
          </a:xfrm>
          <a:prstGeom prst="rect">
            <a:avLst/>
          </a:prstGeom>
        </p:spPr>
      </p:pic>
    </p:spTree>
    <p:extLst>
      <p:ext uri="{BB962C8B-B14F-4D97-AF65-F5344CB8AC3E}">
        <p14:creationId xmlns:p14="http://schemas.microsoft.com/office/powerpoint/2010/main" val="78833118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469952" y="1780456"/>
            <a:ext cx="8208912" cy="7439643"/>
          </a:xfrm>
          <a:prstGeom prst="rect">
            <a:avLst/>
          </a:prstGeom>
        </p:spPr>
      </p:pic>
      <p:sp>
        <p:nvSpPr>
          <p:cNvPr id="4" name="Shape 319"/>
          <p:cNvSpPr txBox="1">
            <a:spLocks/>
          </p:cNvSpPr>
          <p:nvPr/>
        </p:nvSpPr>
        <p:spPr>
          <a:xfrm>
            <a:off x="2187574" y="556320"/>
            <a:ext cx="10817226" cy="52546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lvl1pPr defTabSz="975121">
              <a:defRPr sz="2700">
                <a:latin typeface="Arial"/>
                <a:ea typeface="Arial"/>
                <a:cs typeface="Arial"/>
                <a:sym typeface="Arial"/>
              </a:defRPr>
            </a:lvl1pPr>
            <a:lvl2pPr defTabSz="1300162">
              <a:defRPr sz="3600">
                <a:latin typeface="Arial"/>
                <a:ea typeface="Arial"/>
                <a:cs typeface="Arial"/>
                <a:sym typeface="Arial"/>
              </a:defRPr>
            </a:lvl2pPr>
            <a:lvl3pPr defTabSz="1300162">
              <a:defRPr sz="3600">
                <a:latin typeface="Arial"/>
                <a:ea typeface="Arial"/>
                <a:cs typeface="Arial"/>
                <a:sym typeface="Arial"/>
              </a:defRPr>
            </a:lvl3pPr>
            <a:lvl4pPr defTabSz="1300162">
              <a:defRPr sz="3600">
                <a:latin typeface="Arial"/>
                <a:ea typeface="Arial"/>
                <a:cs typeface="Arial"/>
                <a:sym typeface="Arial"/>
              </a:defRPr>
            </a:lvl4pPr>
            <a:lvl5pPr defTabSz="1300162">
              <a:defRPr sz="3600">
                <a:latin typeface="Arial"/>
                <a:ea typeface="Arial"/>
                <a:cs typeface="Arial"/>
                <a:sym typeface="Arial"/>
              </a:defRPr>
            </a:lvl5pPr>
            <a:lvl6pPr indent="457200" defTabSz="1300162">
              <a:defRPr sz="3600">
                <a:latin typeface="Arial"/>
                <a:ea typeface="Arial"/>
                <a:cs typeface="Arial"/>
                <a:sym typeface="Arial"/>
              </a:defRPr>
            </a:lvl6pPr>
            <a:lvl7pPr indent="914400" defTabSz="1300162">
              <a:defRPr sz="3600">
                <a:latin typeface="Arial"/>
                <a:ea typeface="Arial"/>
                <a:cs typeface="Arial"/>
                <a:sym typeface="Arial"/>
              </a:defRPr>
            </a:lvl7pPr>
            <a:lvl8pPr indent="1371600" defTabSz="1300162">
              <a:defRPr sz="3600">
                <a:latin typeface="Arial"/>
                <a:ea typeface="Arial"/>
                <a:cs typeface="Arial"/>
                <a:sym typeface="Arial"/>
              </a:defRPr>
            </a:lvl8pPr>
            <a:lvl9pPr indent="1828800" defTabSz="1300162">
              <a:defRPr sz="3600">
                <a:latin typeface="Arial"/>
                <a:ea typeface="Arial"/>
                <a:cs typeface="Arial"/>
                <a:sym typeface="Arial"/>
              </a:defRPr>
            </a:lvl9pPr>
          </a:lstStyle>
          <a:p>
            <a:pPr>
              <a:defRPr sz="1800"/>
            </a:pPr>
            <a:r>
              <a:rPr lang="zh-CN" altLang="en-US" sz="2800" dirty="0" smtClean="0"/>
              <a:t>使用</a:t>
            </a:r>
            <a:r>
              <a:rPr lang="en-US" altLang="zh-CN" sz="2800" dirty="0" smtClean="0"/>
              <a:t>IDE</a:t>
            </a:r>
            <a:r>
              <a:rPr lang="zh-CN" altLang="en-US" sz="2800" dirty="0"/>
              <a:t> </a:t>
            </a:r>
            <a:r>
              <a:rPr lang="en-US" altLang="zh-CN" sz="2800" dirty="0" smtClean="0"/>
              <a:t>Eclipse</a:t>
            </a:r>
            <a:r>
              <a:rPr lang="zh-CN" altLang="en-US" sz="2800" dirty="0" smtClean="0"/>
              <a:t>：新建</a:t>
            </a:r>
            <a:r>
              <a:rPr lang="en-US" altLang="zh-CN" sz="2800" dirty="0" smtClean="0"/>
              <a:t>Java</a:t>
            </a:r>
            <a:r>
              <a:rPr lang="zh-CN" altLang="en-US" sz="2800" dirty="0" smtClean="0"/>
              <a:t>源文件</a:t>
            </a:r>
            <a:endParaRPr lang="zh-CN" altLang="en-US" sz="2800" dirty="0"/>
          </a:p>
        </p:txBody>
      </p:sp>
    </p:spTree>
    <p:extLst>
      <p:ext uri="{BB962C8B-B14F-4D97-AF65-F5344CB8AC3E}">
        <p14:creationId xmlns:p14="http://schemas.microsoft.com/office/powerpoint/2010/main" val="102839750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1880" y="1781935"/>
            <a:ext cx="9571428" cy="5419048"/>
          </a:xfrm>
          <a:prstGeom prst="rect">
            <a:avLst/>
          </a:prstGeom>
        </p:spPr>
      </p:pic>
      <p:sp>
        <p:nvSpPr>
          <p:cNvPr id="3" name="Shape 319"/>
          <p:cNvSpPr txBox="1">
            <a:spLocks/>
          </p:cNvSpPr>
          <p:nvPr/>
        </p:nvSpPr>
        <p:spPr>
          <a:xfrm>
            <a:off x="2186697" y="556320"/>
            <a:ext cx="10817226" cy="52546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lvl1pPr defTabSz="975121">
              <a:defRPr sz="2700">
                <a:latin typeface="Arial"/>
                <a:ea typeface="Arial"/>
                <a:cs typeface="Arial"/>
                <a:sym typeface="Arial"/>
              </a:defRPr>
            </a:lvl1pPr>
            <a:lvl2pPr defTabSz="1300162">
              <a:defRPr sz="3600">
                <a:latin typeface="Arial"/>
                <a:ea typeface="Arial"/>
                <a:cs typeface="Arial"/>
                <a:sym typeface="Arial"/>
              </a:defRPr>
            </a:lvl2pPr>
            <a:lvl3pPr defTabSz="1300162">
              <a:defRPr sz="3600">
                <a:latin typeface="Arial"/>
                <a:ea typeface="Arial"/>
                <a:cs typeface="Arial"/>
                <a:sym typeface="Arial"/>
              </a:defRPr>
            </a:lvl3pPr>
            <a:lvl4pPr defTabSz="1300162">
              <a:defRPr sz="3600">
                <a:latin typeface="Arial"/>
                <a:ea typeface="Arial"/>
                <a:cs typeface="Arial"/>
                <a:sym typeface="Arial"/>
              </a:defRPr>
            </a:lvl4pPr>
            <a:lvl5pPr defTabSz="1300162">
              <a:defRPr sz="3600">
                <a:latin typeface="Arial"/>
                <a:ea typeface="Arial"/>
                <a:cs typeface="Arial"/>
                <a:sym typeface="Arial"/>
              </a:defRPr>
            </a:lvl5pPr>
            <a:lvl6pPr indent="457200" defTabSz="1300162">
              <a:defRPr sz="3600">
                <a:latin typeface="Arial"/>
                <a:ea typeface="Arial"/>
                <a:cs typeface="Arial"/>
                <a:sym typeface="Arial"/>
              </a:defRPr>
            </a:lvl6pPr>
            <a:lvl7pPr indent="914400" defTabSz="1300162">
              <a:defRPr sz="3600">
                <a:latin typeface="Arial"/>
                <a:ea typeface="Arial"/>
                <a:cs typeface="Arial"/>
                <a:sym typeface="Arial"/>
              </a:defRPr>
            </a:lvl7pPr>
            <a:lvl8pPr indent="1371600" defTabSz="1300162">
              <a:defRPr sz="3600">
                <a:latin typeface="Arial"/>
                <a:ea typeface="Arial"/>
                <a:cs typeface="Arial"/>
                <a:sym typeface="Arial"/>
              </a:defRPr>
            </a:lvl8pPr>
            <a:lvl9pPr indent="1828800" defTabSz="1300162">
              <a:defRPr sz="3600">
                <a:latin typeface="Arial"/>
                <a:ea typeface="Arial"/>
                <a:cs typeface="Arial"/>
                <a:sym typeface="Arial"/>
              </a:defRPr>
            </a:lvl9pPr>
          </a:lstStyle>
          <a:p>
            <a:pPr>
              <a:defRPr sz="1800"/>
            </a:pPr>
            <a:r>
              <a:rPr lang="zh-CN" altLang="en-US" sz="2800" dirty="0" smtClean="0"/>
              <a:t>使用</a:t>
            </a:r>
            <a:r>
              <a:rPr lang="en-US" altLang="zh-CN" sz="2800" dirty="0" smtClean="0"/>
              <a:t>IDE</a:t>
            </a:r>
            <a:r>
              <a:rPr lang="zh-CN" altLang="en-US" sz="2800" dirty="0"/>
              <a:t> </a:t>
            </a:r>
            <a:r>
              <a:rPr lang="en-US" altLang="zh-CN" sz="2800" dirty="0" smtClean="0"/>
              <a:t>Eclipse</a:t>
            </a:r>
            <a:r>
              <a:rPr lang="zh-CN" altLang="en-US" sz="2800" dirty="0" smtClean="0"/>
              <a:t>：输入源代码</a:t>
            </a:r>
            <a:endParaRPr lang="en-US" altLang="zh-CN" sz="2800" dirty="0" smtClean="0"/>
          </a:p>
        </p:txBody>
      </p:sp>
      <p:sp>
        <p:nvSpPr>
          <p:cNvPr id="4" name="Shape 319"/>
          <p:cNvSpPr txBox="1">
            <a:spLocks/>
          </p:cNvSpPr>
          <p:nvPr/>
        </p:nvSpPr>
        <p:spPr>
          <a:xfrm>
            <a:off x="1101800" y="7901136"/>
            <a:ext cx="10817226" cy="52546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lvl1pPr defTabSz="975121">
              <a:defRPr sz="2700">
                <a:latin typeface="Arial"/>
                <a:ea typeface="Arial"/>
                <a:cs typeface="Arial"/>
                <a:sym typeface="Arial"/>
              </a:defRPr>
            </a:lvl1pPr>
            <a:lvl2pPr defTabSz="1300162">
              <a:defRPr sz="3600">
                <a:latin typeface="Arial"/>
                <a:ea typeface="Arial"/>
                <a:cs typeface="Arial"/>
                <a:sym typeface="Arial"/>
              </a:defRPr>
            </a:lvl2pPr>
            <a:lvl3pPr defTabSz="1300162">
              <a:defRPr sz="3600">
                <a:latin typeface="Arial"/>
                <a:ea typeface="Arial"/>
                <a:cs typeface="Arial"/>
                <a:sym typeface="Arial"/>
              </a:defRPr>
            </a:lvl3pPr>
            <a:lvl4pPr defTabSz="1300162">
              <a:defRPr sz="3600">
                <a:latin typeface="Arial"/>
                <a:ea typeface="Arial"/>
                <a:cs typeface="Arial"/>
                <a:sym typeface="Arial"/>
              </a:defRPr>
            </a:lvl4pPr>
            <a:lvl5pPr defTabSz="1300162">
              <a:defRPr sz="3600">
                <a:latin typeface="Arial"/>
                <a:ea typeface="Arial"/>
                <a:cs typeface="Arial"/>
                <a:sym typeface="Arial"/>
              </a:defRPr>
            </a:lvl5pPr>
            <a:lvl6pPr indent="457200" defTabSz="1300162">
              <a:defRPr sz="3600">
                <a:latin typeface="Arial"/>
                <a:ea typeface="Arial"/>
                <a:cs typeface="Arial"/>
                <a:sym typeface="Arial"/>
              </a:defRPr>
            </a:lvl6pPr>
            <a:lvl7pPr indent="914400" defTabSz="1300162">
              <a:defRPr sz="3600">
                <a:latin typeface="Arial"/>
                <a:ea typeface="Arial"/>
                <a:cs typeface="Arial"/>
                <a:sym typeface="Arial"/>
              </a:defRPr>
            </a:lvl7pPr>
            <a:lvl8pPr indent="1371600" defTabSz="1300162">
              <a:defRPr sz="3600">
                <a:latin typeface="Arial"/>
                <a:ea typeface="Arial"/>
                <a:cs typeface="Arial"/>
                <a:sym typeface="Arial"/>
              </a:defRPr>
            </a:lvl8pPr>
            <a:lvl9pPr indent="1828800" defTabSz="1300162">
              <a:defRPr sz="3600">
                <a:latin typeface="Arial"/>
                <a:ea typeface="Arial"/>
                <a:cs typeface="Arial"/>
                <a:sym typeface="Arial"/>
              </a:defRPr>
            </a:lvl9pPr>
          </a:lstStyle>
          <a:p>
            <a:pPr>
              <a:defRPr sz="1800"/>
            </a:pPr>
            <a:r>
              <a:rPr lang="zh-CN" altLang="en-US" sz="2800" dirty="0" smtClean="0"/>
              <a:t>自动排版：</a:t>
            </a:r>
            <a:r>
              <a:rPr lang="en-US" altLang="zh-CN" sz="2800" dirty="0" err="1" smtClean="0"/>
              <a:t>source</a:t>
            </a:r>
            <a:r>
              <a:rPr lang="en-US" altLang="zh-CN" sz="2800" dirty="0" err="1" smtClean="0">
                <a:sym typeface="Wingdings" panose="05000000000000000000" pitchFamily="2" charset="2"/>
              </a:rPr>
              <a:t>format</a:t>
            </a:r>
            <a:r>
              <a:rPr lang="en-US" altLang="zh-CN" sz="2800" dirty="0" smtClean="0">
                <a:sym typeface="Wingdings" panose="05000000000000000000" pitchFamily="2" charset="2"/>
              </a:rPr>
              <a:t>(</a:t>
            </a:r>
            <a:r>
              <a:rPr lang="en-US" altLang="zh-CN" sz="2800" dirty="0" err="1" smtClean="0">
                <a:sym typeface="Wingdings" panose="05000000000000000000" pitchFamily="2" charset="2"/>
              </a:rPr>
              <a:t>Ctrl+Shift+F</a:t>
            </a:r>
            <a:r>
              <a:rPr lang="en-US" altLang="zh-CN" sz="2800" dirty="0">
                <a:sym typeface="Wingdings" panose="05000000000000000000" pitchFamily="2" charset="2"/>
              </a:rPr>
              <a:t>)</a:t>
            </a:r>
            <a:endParaRPr lang="en-US" altLang="zh-CN" sz="2800" dirty="0" smtClean="0"/>
          </a:p>
        </p:txBody>
      </p:sp>
    </p:spTree>
    <p:extLst>
      <p:ext uri="{BB962C8B-B14F-4D97-AF65-F5344CB8AC3E}">
        <p14:creationId xmlns:p14="http://schemas.microsoft.com/office/powerpoint/2010/main" val="44500778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1920" y="1492424"/>
            <a:ext cx="9217951" cy="7632854"/>
          </a:xfrm>
          <a:prstGeom prst="rect">
            <a:avLst/>
          </a:prstGeom>
        </p:spPr>
      </p:pic>
      <p:sp>
        <p:nvSpPr>
          <p:cNvPr id="4" name="Shape 319"/>
          <p:cNvSpPr txBox="1">
            <a:spLocks/>
          </p:cNvSpPr>
          <p:nvPr/>
        </p:nvSpPr>
        <p:spPr>
          <a:xfrm>
            <a:off x="2186697" y="556320"/>
            <a:ext cx="10817226" cy="52546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lvl1pPr defTabSz="975121">
              <a:defRPr sz="2700">
                <a:latin typeface="Arial"/>
                <a:ea typeface="Arial"/>
                <a:cs typeface="Arial"/>
                <a:sym typeface="Arial"/>
              </a:defRPr>
            </a:lvl1pPr>
            <a:lvl2pPr defTabSz="1300162">
              <a:defRPr sz="3600">
                <a:latin typeface="Arial"/>
                <a:ea typeface="Arial"/>
                <a:cs typeface="Arial"/>
                <a:sym typeface="Arial"/>
              </a:defRPr>
            </a:lvl2pPr>
            <a:lvl3pPr defTabSz="1300162">
              <a:defRPr sz="3600">
                <a:latin typeface="Arial"/>
                <a:ea typeface="Arial"/>
                <a:cs typeface="Arial"/>
                <a:sym typeface="Arial"/>
              </a:defRPr>
            </a:lvl3pPr>
            <a:lvl4pPr defTabSz="1300162">
              <a:defRPr sz="3600">
                <a:latin typeface="Arial"/>
                <a:ea typeface="Arial"/>
                <a:cs typeface="Arial"/>
                <a:sym typeface="Arial"/>
              </a:defRPr>
            </a:lvl4pPr>
            <a:lvl5pPr defTabSz="1300162">
              <a:defRPr sz="3600">
                <a:latin typeface="Arial"/>
                <a:ea typeface="Arial"/>
                <a:cs typeface="Arial"/>
                <a:sym typeface="Arial"/>
              </a:defRPr>
            </a:lvl5pPr>
            <a:lvl6pPr indent="457200" defTabSz="1300162">
              <a:defRPr sz="3600">
                <a:latin typeface="Arial"/>
                <a:ea typeface="Arial"/>
                <a:cs typeface="Arial"/>
                <a:sym typeface="Arial"/>
              </a:defRPr>
            </a:lvl6pPr>
            <a:lvl7pPr indent="914400" defTabSz="1300162">
              <a:defRPr sz="3600">
                <a:latin typeface="Arial"/>
                <a:ea typeface="Arial"/>
                <a:cs typeface="Arial"/>
                <a:sym typeface="Arial"/>
              </a:defRPr>
            </a:lvl7pPr>
            <a:lvl8pPr indent="1371600" defTabSz="1300162">
              <a:defRPr sz="3600">
                <a:latin typeface="Arial"/>
                <a:ea typeface="Arial"/>
                <a:cs typeface="Arial"/>
                <a:sym typeface="Arial"/>
              </a:defRPr>
            </a:lvl8pPr>
            <a:lvl9pPr indent="1828800" defTabSz="1300162">
              <a:defRPr sz="3600">
                <a:latin typeface="Arial"/>
                <a:ea typeface="Arial"/>
                <a:cs typeface="Arial"/>
                <a:sym typeface="Arial"/>
              </a:defRPr>
            </a:lvl9pPr>
          </a:lstStyle>
          <a:p>
            <a:pPr>
              <a:defRPr sz="1800"/>
            </a:pPr>
            <a:r>
              <a:rPr lang="zh-CN" altLang="en-US" sz="2800" dirty="0" smtClean="0"/>
              <a:t>使用</a:t>
            </a:r>
            <a:r>
              <a:rPr lang="en-US" altLang="zh-CN" sz="2800" dirty="0" smtClean="0"/>
              <a:t>IDE</a:t>
            </a:r>
            <a:r>
              <a:rPr lang="zh-CN" altLang="en-US" sz="2800" dirty="0"/>
              <a:t> </a:t>
            </a:r>
            <a:r>
              <a:rPr lang="en-US" altLang="zh-CN" sz="2800" dirty="0" smtClean="0"/>
              <a:t>Eclipse</a:t>
            </a:r>
            <a:r>
              <a:rPr lang="zh-CN" altLang="en-US" sz="2800" dirty="0" smtClean="0"/>
              <a:t>：第一次运行含有</a:t>
            </a:r>
            <a:r>
              <a:rPr lang="en-US" altLang="zh-CN" sz="2800" dirty="0" smtClean="0"/>
              <a:t>main</a:t>
            </a:r>
            <a:r>
              <a:rPr lang="zh-CN" altLang="en-US" sz="2800" dirty="0" smtClean="0"/>
              <a:t>的类</a:t>
            </a:r>
            <a:endParaRPr lang="en-US" altLang="zh-CN" sz="2800" dirty="0" smtClean="0"/>
          </a:p>
        </p:txBody>
      </p:sp>
    </p:spTree>
    <p:extLst>
      <p:ext uri="{BB962C8B-B14F-4D97-AF65-F5344CB8AC3E}">
        <p14:creationId xmlns:p14="http://schemas.microsoft.com/office/powerpoint/2010/main" val="126066281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9832" y="1348408"/>
            <a:ext cx="10445628" cy="7416824"/>
          </a:xfrm>
          <a:prstGeom prst="rect">
            <a:avLst/>
          </a:prstGeom>
        </p:spPr>
      </p:pic>
      <p:sp>
        <p:nvSpPr>
          <p:cNvPr id="3" name="Shape 319"/>
          <p:cNvSpPr txBox="1">
            <a:spLocks/>
          </p:cNvSpPr>
          <p:nvPr/>
        </p:nvSpPr>
        <p:spPr>
          <a:xfrm>
            <a:off x="2186697" y="556320"/>
            <a:ext cx="10817226" cy="52546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lvl1pPr defTabSz="975121">
              <a:defRPr sz="2700">
                <a:latin typeface="Arial"/>
                <a:ea typeface="Arial"/>
                <a:cs typeface="Arial"/>
                <a:sym typeface="Arial"/>
              </a:defRPr>
            </a:lvl1pPr>
            <a:lvl2pPr defTabSz="1300162">
              <a:defRPr sz="3600">
                <a:latin typeface="Arial"/>
                <a:ea typeface="Arial"/>
                <a:cs typeface="Arial"/>
                <a:sym typeface="Arial"/>
              </a:defRPr>
            </a:lvl2pPr>
            <a:lvl3pPr defTabSz="1300162">
              <a:defRPr sz="3600">
                <a:latin typeface="Arial"/>
                <a:ea typeface="Arial"/>
                <a:cs typeface="Arial"/>
                <a:sym typeface="Arial"/>
              </a:defRPr>
            </a:lvl3pPr>
            <a:lvl4pPr defTabSz="1300162">
              <a:defRPr sz="3600">
                <a:latin typeface="Arial"/>
                <a:ea typeface="Arial"/>
                <a:cs typeface="Arial"/>
                <a:sym typeface="Arial"/>
              </a:defRPr>
            </a:lvl4pPr>
            <a:lvl5pPr defTabSz="1300162">
              <a:defRPr sz="3600">
                <a:latin typeface="Arial"/>
                <a:ea typeface="Arial"/>
                <a:cs typeface="Arial"/>
                <a:sym typeface="Arial"/>
              </a:defRPr>
            </a:lvl5pPr>
            <a:lvl6pPr indent="457200" defTabSz="1300162">
              <a:defRPr sz="3600">
                <a:latin typeface="Arial"/>
                <a:ea typeface="Arial"/>
                <a:cs typeface="Arial"/>
                <a:sym typeface="Arial"/>
              </a:defRPr>
            </a:lvl6pPr>
            <a:lvl7pPr indent="914400" defTabSz="1300162">
              <a:defRPr sz="3600">
                <a:latin typeface="Arial"/>
                <a:ea typeface="Arial"/>
                <a:cs typeface="Arial"/>
                <a:sym typeface="Arial"/>
              </a:defRPr>
            </a:lvl7pPr>
            <a:lvl8pPr indent="1371600" defTabSz="1300162">
              <a:defRPr sz="3600">
                <a:latin typeface="Arial"/>
                <a:ea typeface="Arial"/>
                <a:cs typeface="Arial"/>
                <a:sym typeface="Arial"/>
              </a:defRPr>
            </a:lvl8pPr>
            <a:lvl9pPr indent="1828800" defTabSz="1300162">
              <a:defRPr sz="3600">
                <a:latin typeface="Arial"/>
                <a:ea typeface="Arial"/>
                <a:cs typeface="Arial"/>
                <a:sym typeface="Arial"/>
              </a:defRPr>
            </a:lvl9pPr>
          </a:lstStyle>
          <a:p>
            <a:pPr>
              <a:defRPr sz="1800"/>
            </a:pPr>
            <a:r>
              <a:rPr lang="zh-CN" altLang="en-US" sz="2800" dirty="0" smtClean="0"/>
              <a:t>使用</a:t>
            </a:r>
            <a:r>
              <a:rPr lang="en-US" altLang="zh-CN" sz="2800" dirty="0" smtClean="0"/>
              <a:t>IDE</a:t>
            </a:r>
            <a:r>
              <a:rPr lang="zh-CN" altLang="en-US" sz="2800" dirty="0"/>
              <a:t> </a:t>
            </a:r>
            <a:r>
              <a:rPr lang="en-US" altLang="zh-CN" sz="2800" dirty="0" smtClean="0"/>
              <a:t>Eclipse</a:t>
            </a:r>
            <a:r>
              <a:rPr lang="zh-CN" altLang="en-US" sz="2800" dirty="0" smtClean="0">
                <a:sym typeface="Wingdings" panose="05000000000000000000" pitchFamily="2" charset="2"/>
              </a:rPr>
              <a:t>：（再次运行）</a:t>
            </a:r>
            <a:r>
              <a:rPr lang="zh-CN" altLang="en-US" sz="2800" dirty="0" smtClean="0"/>
              <a:t>在</a:t>
            </a:r>
            <a:r>
              <a:rPr lang="en-US" altLang="zh-CN" sz="2800" dirty="0" smtClean="0"/>
              <a:t>Console</a:t>
            </a:r>
            <a:r>
              <a:rPr lang="zh-CN" altLang="en-US" sz="2800" dirty="0" smtClean="0"/>
              <a:t>观察运行结果</a:t>
            </a:r>
            <a:endParaRPr lang="en-US" altLang="zh-CN" sz="2800" dirty="0" smtClean="0"/>
          </a:p>
        </p:txBody>
      </p:sp>
    </p:spTree>
    <p:extLst>
      <p:ext uri="{BB962C8B-B14F-4D97-AF65-F5344CB8AC3E}">
        <p14:creationId xmlns:p14="http://schemas.microsoft.com/office/powerpoint/2010/main" val="308808670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3.1 声明变量</a:t>
            </a:r>
          </a:p>
        </p:txBody>
      </p:sp>
      <p:sp>
        <p:nvSpPr>
          <p:cNvPr id="76" name="Shape 76"/>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77" name="Shape 77"/>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78" name="Shape 78"/>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sp>
        <p:nvSpPr>
          <p:cNvPr id="79" name="Shape 79"/>
          <p:cNvSpPr/>
          <p:nvPr/>
        </p:nvSpPr>
        <p:spPr>
          <a:xfrm>
            <a:off x="454848" y="1308372"/>
            <a:ext cx="11780351" cy="6832640"/>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p>
            <a:pPr marL="441157" lvl="0" indent="-441157">
              <a:lnSpc>
                <a:spcPct val="150000"/>
              </a:lnSpc>
              <a:buSzPct val="60000"/>
              <a:buBlip>
                <a:blip r:embed="rId2"/>
              </a:buBlip>
              <a:defRPr sz="1800"/>
            </a:pPr>
            <a:r>
              <a:rPr sz="4400" dirty="0" err="1">
                <a:solidFill>
                  <a:srgbClr val="FFFFFF"/>
                </a:solidFill>
                <a:latin typeface="宋体"/>
                <a:ea typeface="宋体"/>
                <a:cs typeface="宋体"/>
                <a:sym typeface="宋体"/>
              </a:rPr>
              <a:t>为了让Java的强类型特征发挥作用，</a:t>
            </a:r>
            <a:r>
              <a:rPr sz="4400" dirty="0" err="1" smtClean="0">
                <a:solidFill>
                  <a:srgbClr val="FFFFFF"/>
                </a:solidFill>
                <a:latin typeface="宋体"/>
                <a:ea typeface="宋体"/>
                <a:cs typeface="宋体"/>
                <a:sym typeface="宋体"/>
              </a:rPr>
              <a:t>必须声明所有变量的类型</a:t>
            </a:r>
            <a:r>
              <a:rPr lang="zh-CN" altLang="en-US" sz="4400" dirty="0" smtClean="0">
                <a:solidFill>
                  <a:srgbClr val="FFFFFF"/>
                </a:solidFill>
                <a:latin typeface="宋体"/>
                <a:ea typeface="宋体"/>
                <a:cs typeface="宋体"/>
                <a:sym typeface="宋体"/>
              </a:rPr>
              <a:t>，才能通过</a:t>
            </a:r>
            <a:r>
              <a:rPr lang="en-US" altLang="zh-CN" sz="4400" dirty="0" err="1" smtClean="0">
                <a:solidFill>
                  <a:srgbClr val="FFFFFF"/>
                </a:solidFill>
                <a:latin typeface="宋体"/>
                <a:ea typeface="宋体"/>
                <a:cs typeface="宋体"/>
                <a:sym typeface="宋体"/>
              </a:rPr>
              <a:t>javac</a:t>
            </a:r>
            <a:r>
              <a:rPr lang="zh-CN" altLang="en-US" sz="4400" dirty="0" smtClean="0">
                <a:solidFill>
                  <a:srgbClr val="FFFFFF"/>
                </a:solidFill>
                <a:latin typeface="宋体"/>
                <a:ea typeface="宋体"/>
                <a:cs typeface="宋体"/>
                <a:sym typeface="宋体"/>
              </a:rPr>
              <a:t>的编译</a:t>
            </a:r>
            <a:r>
              <a:rPr sz="4400" dirty="0" smtClean="0">
                <a:solidFill>
                  <a:srgbClr val="FFFFFF"/>
                </a:solidFill>
                <a:latin typeface="宋体"/>
                <a:ea typeface="宋体"/>
                <a:cs typeface="宋体"/>
                <a:sym typeface="宋体"/>
              </a:rPr>
              <a:t>。</a:t>
            </a:r>
            <a:endParaRPr sz="4400" dirty="0">
              <a:solidFill>
                <a:srgbClr val="FFFFFF"/>
              </a:solidFill>
              <a:latin typeface="宋体"/>
              <a:ea typeface="宋体"/>
              <a:cs typeface="宋体"/>
              <a:sym typeface="宋体"/>
            </a:endParaRPr>
          </a:p>
          <a:p>
            <a:pPr marL="441157" lvl="0" indent="-441157">
              <a:lnSpc>
                <a:spcPct val="150000"/>
              </a:lnSpc>
              <a:buSzPct val="60000"/>
              <a:buBlip>
                <a:blip r:embed="rId2"/>
              </a:buBlip>
              <a:defRPr sz="1800"/>
            </a:pPr>
            <a:r>
              <a:rPr lang="zh-CN" altLang="en-US" sz="4400" dirty="0" smtClean="0">
                <a:solidFill>
                  <a:srgbClr val="FFFFFF"/>
                </a:solidFill>
                <a:latin typeface="宋体"/>
                <a:ea typeface="宋体"/>
                <a:cs typeface="宋体"/>
                <a:sym typeface="宋体"/>
              </a:rPr>
              <a:t>变量</a:t>
            </a:r>
            <a:r>
              <a:rPr sz="4400" dirty="0" err="1" smtClean="0">
                <a:solidFill>
                  <a:srgbClr val="FFFFFF"/>
                </a:solidFill>
                <a:latin typeface="宋体"/>
                <a:ea typeface="宋体"/>
                <a:cs typeface="宋体"/>
                <a:sym typeface="宋体"/>
              </a:rPr>
              <a:t>类型</a:t>
            </a:r>
            <a:r>
              <a:rPr lang="zh-CN" altLang="en-US" sz="4400" dirty="0" smtClean="0">
                <a:solidFill>
                  <a:srgbClr val="FFFFFF"/>
                </a:solidFill>
                <a:latin typeface="宋体"/>
                <a:ea typeface="宋体"/>
                <a:cs typeface="宋体"/>
                <a:sym typeface="宋体"/>
              </a:rPr>
              <a:t>（</a:t>
            </a:r>
            <a:r>
              <a:rPr lang="en-US" altLang="zh-CN" sz="4400" dirty="0" smtClean="0">
                <a:solidFill>
                  <a:srgbClr val="FFFFFF"/>
                </a:solidFill>
                <a:latin typeface="宋体"/>
                <a:ea typeface="宋体"/>
                <a:cs typeface="宋体"/>
                <a:sym typeface="宋体"/>
              </a:rPr>
              <a:t>type</a:t>
            </a:r>
            <a:r>
              <a:rPr lang="zh-CN" altLang="en-US" sz="4400" dirty="0" smtClean="0">
                <a:solidFill>
                  <a:srgbClr val="FFFFFF"/>
                </a:solidFill>
                <a:latin typeface="宋体"/>
                <a:ea typeface="宋体"/>
                <a:cs typeface="宋体"/>
                <a:sym typeface="宋体"/>
              </a:rPr>
              <a:t>）只</a:t>
            </a:r>
            <a:r>
              <a:rPr sz="4400" dirty="0" err="1" smtClean="0">
                <a:solidFill>
                  <a:srgbClr val="FFFFFF"/>
                </a:solidFill>
                <a:latin typeface="宋体"/>
                <a:ea typeface="宋体"/>
                <a:cs typeface="宋体"/>
                <a:sym typeface="宋体"/>
              </a:rPr>
              <a:t>有两种</a:t>
            </a:r>
            <a:r>
              <a:rPr sz="4400" dirty="0">
                <a:solidFill>
                  <a:srgbClr val="FFFFFF"/>
                </a:solidFill>
                <a:latin typeface="宋体"/>
                <a:ea typeface="宋体"/>
                <a:cs typeface="宋体"/>
                <a:sym typeface="宋体"/>
              </a:rPr>
              <a:t>：</a:t>
            </a:r>
          </a:p>
          <a:p>
            <a:pPr marL="561473" lvl="1" indent="-180473">
              <a:lnSpc>
                <a:spcPct val="150000"/>
              </a:lnSpc>
              <a:buSzPct val="60000"/>
              <a:buBlip>
                <a:blip r:embed="rId2"/>
              </a:buBlip>
              <a:defRPr sz="1800"/>
            </a:pPr>
            <a:r>
              <a:rPr sz="3800" dirty="0" err="1" smtClean="0">
                <a:solidFill>
                  <a:srgbClr val="FFFFFF"/>
                </a:solidFill>
                <a:latin typeface="宋体"/>
                <a:ea typeface="宋体"/>
                <a:cs typeface="宋体"/>
                <a:sym typeface="宋体"/>
              </a:rPr>
              <a:t>基本类型</a:t>
            </a:r>
            <a:r>
              <a:rPr lang="zh-CN" altLang="en-US" sz="3800" dirty="0" smtClean="0">
                <a:solidFill>
                  <a:srgbClr val="FFFFFF"/>
                </a:solidFill>
                <a:latin typeface="宋体"/>
                <a:ea typeface="宋体"/>
                <a:cs typeface="宋体"/>
                <a:sym typeface="宋体"/>
              </a:rPr>
              <a:t>（</a:t>
            </a:r>
            <a:r>
              <a:rPr lang="en-US" altLang="zh-CN" sz="3800" dirty="0" smtClean="0">
                <a:solidFill>
                  <a:srgbClr val="FFFFFF"/>
                </a:solidFill>
                <a:latin typeface="宋体"/>
                <a:ea typeface="宋体"/>
                <a:cs typeface="宋体"/>
                <a:sym typeface="宋体"/>
              </a:rPr>
              <a:t>primitive</a:t>
            </a:r>
            <a:r>
              <a:rPr lang="zh-CN" altLang="en-US" sz="3800" dirty="0" smtClean="0">
                <a:solidFill>
                  <a:srgbClr val="FFFFFF"/>
                </a:solidFill>
                <a:latin typeface="宋体"/>
                <a:ea typeface="宋体"/>
                <a:cs typeface="宋体"/>
                <a:sym typeface="宋体"/>
              </a:rPr>
              <a:t>）</a:t>
            </a:r>
            <a:endParaRPr sz="3800" dirty="0">
              <a:solidFill>
                <a:srgbClr val="FFFFFF"/>
              </a:solidFill>
              <a:latin typeface="宋体"/>
              <a:ea typeface="宋体"/>
              <a:cs typeface="宋体"/>
              <a:sym typeface="宋体"/>
            </a:endParaRPr>
          </a:p>
          <a:p>
            <a:pPr marL="561473" lvl="1" indent="-180473">
              <a:lnSpc>
                <a:spcPct val="150000"/>
              </a:lnSpc>
              <a:buSzPct val="60000"/>
              <a:buBlip>
                <a:blip r:embed="rId2"/>
              </a:buBlip>
              <a:defRPr sz="1800"/>
            </a:pPr>
            <a:r>
              <a:rPr sz="3800" dirty="0" err="1">
                <a:solidFill>
                  <a:srgbClr val="FFFFFF"/>
                </a:solidFill>
                <a:latin typeface="宋体"/>
                <a:ea typeface="宋体"/>
                <a:cs typeface="宋体"/>
                <a:sym typeface="宋体"/>
              </a:rPr>
              <a:t>引用类型</a:t>
            </a:r>
            <a:endParaRPr sz="4400" dirty="0">
              <a:solidFill>
                <a:srgbClr val="FFFFFF"/>
              </a:solidFill>
              <a:latin typeface="宋体"/>
              <a:ea typeface="宋体"/>
              <a:cs typeface="宋体"/>
              <a:sym typeface="宋体"/>
            </a:endParaRPr>
          </a:p>
          <a:p>
            <a:pPr marL="441157" lvl="0" indent="-441157">
              <a:lnSpc>
                <a:spcPct val="150000"/>
              </a:lnSpc>
              <a:buSzPct val="60000"/>
              <a:buBlip>
                <a:blip r:embed="rId2"/>
              </a:buBlip>
              <a:defRPr sz="1800"/>
            </a:pPr>
            <a:r>
              <a:rPr sz="4400" dirty="0" err="1">
                <a:solidFill>
                  <a:srgbClr val="FFFFFF"/>
                </a:solidFill>
                <a:latin typeface="宋体"/>
                <a:ea typeface="宋体"/>
                <a:cs typeface="宋体"/>
                <a:sym typeface="宋体"/>
              </a:rPr>
              <a:t>基本数据类型：整型，布尔类型，浮点类型等</a:t>
            </a:r>
            <a:endParaRPr sz="4400" dirty="0">
              <a:solidFill>
                <a:srgbClr val="FFFFFF"/>
              </a:solidFill>
              <a:latin typeface="宋体"/>
              <a:ea typeface="宋体"/>
              <a:cs typeface="宋体"/>
              <a:sym typeface="宋体"/>
            </a:endParaRPr>
          </a:p>
          <a:p>
            <a:pPr marL="441157" lvl="0" indent="-441157">
              <a:lnSpc>
                <a:spcPct val="150000"/>
              </a:lnSpc>
              <a:buSzPct val="60000"/>
              <a:buBlip>
                <a:blip r:embed="rId2"/>
              </a:buBlip>
              <a:defRPr sz="1800"/>
            </a:pPr>
            <a:r>
              <a:rPr sz="4400" dirty="0" err="1" smtClean="0">
                <a:solidFill>
                  <a:srgbClr val="FFFFFF"/>
                </a:solidFill>
                <a:latin typeface="宋体"/>
                <a:ea typeface="宋体"/>
                <a:cs typeface="宋体"/>
                <a:sym typeface="宋体"/>
              </a:rPr>
              <a:t>引用类型保存的</a:t>
            </a:r>
            <a:r>
              <a:rPr lang="zh-CN" altLang="en-US" sz="4400" dirty="0" smtClean="0">
                <a:solidFill>
                  <a:srgbClr val="FFFFFF"/>
                </a:solidFill>
                <a:latin typeface="宋体"/>
                <a:ea typeface="宋体"/>
                <a:cs typeface="宋体"/>
                <a:sym typeface="宋体"/>
              </a:rPr>
              <a:t>是对象的</a:t>
            </a:r>
            <a:r>
              <a:rPr sz="4400" dirty="0" err="1" smtClean="0">
                <a:solidFill>
                  <a:srgbClr val="FFFFFF"/>
                </a:solidFill>
                <a:latin typeface="宋体"/>
                <a:ea typeface="宋体"/>
                <a:cs typeface="宋体"/>
                <a:sym typeface="宋体"/>
              </a:rPr>
              <a:t>引用</a:t>
            </a:r>
            <a:r>
              <a:rPr sz="4400" dirty="0">
                <a:solidFill>
                  <a:srgbClr val="FFFFFF"/>
                </a:solidFill>
                <a:latin typeface="宋体"/>
                <a:ea typeface="宋体"/>
                <a:cs typeface="宋体"/>
                <a:sym typeface="宋体"/>
              </a:rPr>
              <a:t>。</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458" name="Shape 458"/>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459" name="Shape 459"/>
          <p:cNvSpPr/>
          <p:nvPr/>
        </p:nvSpPr>
        <p:spPr>
          <a:xfrm>
            <a:off x="9517062"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35</a:t>
            </a:r>
          </a:p>
        </p:txBody>
      </p:sp>
      <p:sp>
        <p:nvSpPr>
          <p:cNvPr id="460" name="Shape 460"/>
          <p:cNvSpPr>
            <a:spLocks noGrp="1"/>
          </p:cNvSpPr>
          <p:nvPr>
            <p:ph type="title" idx="4294967295"/>
          </p:nvPr>
        </p:nvSpPr>
        <p:spPr>
          <a:xfrm>
            <a:off x="1878012" y="412750"/>
            <a:ext cx="10817226" cy="525463"/>
          </a:xfrm>
          <a:prstGeom prst="rect">
            <a:avLst/>
          </a:prstGeom>
        </p:spPr>
        <p:txBody>
          <a:bodyPr lIns="0" tIns="0" rIns="0" bIns="0">
            <a:normAutofit/>
          </a:bodyPr>
          <a:lstStyle/>
          <a:p>
            <a:pPr lvl="0" defTabSz="1105138">
              <a:defRPr sz="3060"/>
            </a:pPr>
            <a:endParaRPr/>
          </a:p>
        </p:txBody>
      </p:sp>
      <p:sp>
        <p:nvSpPr>
          <p:cNvPr id="461" name="Shape 461"/>
          <p:cNvSpPr/>
          <p:nvPr/>
        </p:nvSpPr>
        <p:spPr>
          <a:xfrm>
            <a:off x="3765550" y="3797300"/>
            <a:ext cx="4681538" cy="1691640"/>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lvl1pPr algn="ctr">
              <a:defRPr sz="8800">
                <a:solidFill>
                  <a:srgbClr val="FFFFFF"/>
                </a:solidFill>
                <a:latin typeface="宋体"/>
                <a:ea typeface="宋体"/>
                <a:cs typeface="宋体"/>
                <a:sym typeface="宋体"/>
              </a:defRPr>
            </a:lvl1pPr>
          </a:lstStyle>
          <a:p>
            <a:pPr lvl="0">
              <a:defRPr sz="1800">
                <a:solidFill>
                  <a:srgbClr val="000000"/>
                </a:solidFill>
              </a:defRPr>
            </a:pPr>
            <a:r>
              <a:rPr sz="8800">
                <a:solidFill>
                  <a:srgbClr val="FFFFFF"/>
                </a:solidFill>
              </a:rPr>
              <a:t>谢谢</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3.1 声明变量</a:t>
            </a:r>
          </a:p>
        </p:txBody>
      </p:sp>
      <p:sp>
        <p:nvSpPr>
          <p:cNvPr id="82" name="Shape 82"/>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83" name="Shape 83"/>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84" name="Shape 84"/>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sp>
        <p:nvSpPr>
          <p:cNvPr id="85" name="Shape 85"/>
          <p:cNvSpPr/>
          <p:nvPr/>
        </p:nvSpPr>
        <p:spPr>
          <a:xfrm>
            <a:off x="454848" y="1308372"/>
            <a:ext cx="11780351" cy="916941"/>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lvl1pPr marL="441157" indent="-441157">
              <a:lnSpc>
                <a:spcPct val="150000"/>
              </a:lnSpc>
              <a:buSzPct val="60000"/>
              <a:buBlip>
                <a:blip r:embed="rId2"/>
              </a:buBlip>
              <a:defRPr sz="4400">
                <a:solidFill>
                  <a:srgbClr val="FFFFFF"/>
                </a:solidFill>
                <a:latin typeface="宋体"/>
                <a:ea typeface="宋体"/>
                <a:cs typeface="宋体"/>
                <a:sym typeface="宋体"/>
              </a:defRPr>
            </a:lvl1pPr>
          </a:lstStyle>
          <a:p>
            <a:pPr lvl="0">
              <a:defRPr sz="1800">
                <a:solidFill>
                  <a:srgbClr val="000000"/>
                </a:solidFill>
              </a:defRPr>
            </a:pPr>
            <a:r>
              <a:rPr sz="4400">
                <a:solidFill>
                  <a:srgbClr val="FFFFFF"/>
                </a:solidFill>
              </a:rPr>
              <a:t>声明变量的过程：</a:t>
            </a:r>
          </a:p>
        </p:txBody>
      </p:sp>
      <p:pic>
        <p:nvPicPr>
          <p:cNvPr id="86" name="屏幕快照 2015-02-06 下午12.44.34.png"/>
          <p:cNvPicPr/>
          <p:nvPr/>
        </p:nvPicPr>
        <p:blipFill>
          <a:blip r:embed="rId3">
            <a:extLst/>
          </a:blip>
          <a:stretch>
            <a:fillRect/>
          </a:stretch>
        </p:blipFill>
        <p:spPr>
          <a:xfrm>
            <a:off x="214293" y="2595472"/>
            <a:ext cx="9347201" cy="711201"/>
          </a:xfrm>
          <a:prstGeom prst="rect">
            <a:avLst/>
          </a:prstGeom>
          <a:ln w="12700">
            <a:miter lim="400000"/>
          </a:ln>
        </p:spPr>
      </p:pic>
      <p:pic>
        <p:nvPicPr>
          <p:cNvPr id="87" name="屏幕快照 2015-02-06 下午12.44.43.png"/>
          <p:cNvPicPr/>
          <p:nvPr/>
        </p:nvPicPr>
        <p:blipFill>
          <a:blip r:embed="rId4">
            <a:extLst/>
          </a:blip>
          <a:stretch>
            <a:fillRect/>
          </a:stretch>
        </p:blipFill>
        <p:spPr>
          <a:xfrm>
            <a:off x="2846213" y="5953668"/>
            <a:ext cx="9321801" cy="812801"/>
          </a:xfrm>
          <a:prstGeom prst="rect">
            <a:avLst/>
          </a:prstGeom>
          <a:ln w="12700">
            <a:miter lim="400000"/>
          </a:ln>
        </p:spPr>
      </p:pic>
      <p:sp>
        <p:nvSpPr>
          <p:cNvPr id="88" name="Shape 88"/>
          <p:cNvSpPr/>
          <p:nvPr/>
        </p:nvSpPr>
        <p:spPr>
          <a:xfrm>
            <a:off x="4096872" y="4121704"/>
            <a:ext cx="3224756" cy="101693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6500"/>
            </a:lvl1pPr>
          </a:lstStyle>
          <a:p>
            <a:pPr lvl="0">
              <a:defRPr sz="1800"/>
            </a:pPr>
            <a:r>
              <a:rPr sz="6500"/>
              <a:t>int count</a:t>
            </a:r>
          </a:p>
        </p:txBody>
      </p:sp>
      <p:sp>
        <p:nvSpPr>
          <p:cNvPr id="89" name="Shape 89"/>
          <p:cNvSpPr/>
          <p:nvPr/>
        </p:nvSpPr>
        <p:spPr>
          <a:xfrm>
            <a:off x="4820977" y="3333245"/>
            <a:ext cx="1" cy="812801"/>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defTabSz="457200">
              <a:defRPr sz="1200">
                <a:latin typeface="+mj-lt"/>
                <a:ea typeface="+mj-ea"/>
                <a:cs typeface="+mj-cs"/>
                <a:sym typeface="Helvetica"/>
              </a:defRPr>
            </a:pPr>
            <a:endParaRPr/>
          </a:p>
        </p:txBody>
      </p:sp>
      <p:sp>
        <p:nvSpPr>
          <p:cNvPr id="90" name="Shape 90"/>
          <p:cNvSpPr/>
          <p:nvPr/>
        </p:nvSpPr>
        <p:spPr>
          <a:xfrm flipV="1">
            <a:off x="6596549" y="5082410"/>
            <a:ext cx="1" cy="812801"/>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defTabSz="457200">
              <a:defRPr sz="1200">
                <a:latin typeface="+mj-lt"/>
                <a:ea typeface="+mj-ea"/>
                <a:cs typeface="+mj-cs"/>
                <a:sym typeface="Helvetica"/>
              </a:defRPr>
            </a:pPr>
            <a:endParaRPr/>
          </a:p>
        </p:txBody>
      </p:sp>
      <p:sp>
        <p:nvSpPr>
          <p:cNvPr id="91" name="Shape 91"/>
          <p:cNvSpPr/>
          <p:nvPr/>
        </p:nvSpPr>
        <p:spPr>
          <a:xfrm>
            <a:off x="533287" y="6680706"/>
            <a:ext cx="11780352" cy="3046988"/>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p>
            <a:pPr marL="441157" lvl="0" indent="-441157">
              <a:lnSpc>
                <a:spcPct val="150000"/>
              </a:lnSpc>
              <a:buSzPct val="60000"/>
              <a:buBlip>
                <a:blip r:embed="rId2"/>
              </a:buBlip>
              <a:defRPr sz="1800"/>
            </a:pPr>
            <a:r>
              <a:rPr sz="4400" dirty="0" err="1">
                <a:solidFill>
                  <a:srgbClr val="FFFFFF"/>
                </a:solidFill>
                <a:latin typeface="宋体"/>
                <a:ea typeface="宋体"/>
                <a:cs typeface="宋体"/>
                <a:sym typeface="宋体"/>
              </a:rPr>
              <a:t>阅读方法：声明了一个int类型的count变量</a:t>
            </a:r>
            <a:endParaRPr sz="4400" dirty="0">
              <a:solidFill>
                <a:srgbClr val="FFFFFF"/>
              </a:solidFill>
              <a:latin typeface="宋体"/>
              <a:ea typeface="宋体"/>
              <a:cs typeface="宋体"/>
              <a:sym typeface="宋体"/>
            </a:endParaRPr>
          </a:p>
          <a:p>
            <a:pPr marL="441157" lvl="0" indent="-441157">
              <a:lnSpc>
                <a:spcPct val="150000"/>
              </a:lnSpc>
              <a:buSzPct val="60000"/>
              <a:buBlip>
                <a:blip r:embed="rId2"/>
              </a:buBlip>
              <a:defRPr sz="1800"/>
            </a:pPr>
            <a:r>
              <a:rPr sz="4400" dirty="0" err="1">
                <a:solidFill>
                  <a:srgbClr val="FFFFFF"/>
                </a:solidFill>
                <a:latin typeface="宋体"/>
                <a:ea typeface="宋体"/>
                <a:cs typeface="宋体"/>
                <a:sym typeface="宋体"/>
              </a:rPr>
              <a:t>引用类型：声明了一个Dog类型的dog</a:t>
            </a:r>
            <a:r>
              <a:rPr sz="4400" dirty="0" err="1" smtClean="0">
                <a:solidFill>
                  <a:srgbClr val="FFFFFF"/>
                </a:solidFill>
                <a:latin typeface="宋体"/>
                <a:ea typeface="宋体"/>
                <a:cs typeface="宋体"/>
                <a:sym typeface="宋体"/>
              </a:rPr>
              <a:t>引用</a:t>
            </a:r>
            <a:endParaRPr lang="en-US" sz="4400" dirty="0" smtClean="0">
              <a:solidFill>
                <a:srgbClr val="FFFFFF"/>
              </a:solidFill>
              <a:latin typeface="宋体"/>
              <a:ea typeface="宋体"/>
              <a:cs typeface="宋体"/>
              <a:sym typeface="宋体"/>
            </a:endParaRPr>
          </a:p>
          <a:p>
            <a:pPr marL="441157" lvl="0" indent="-441157">
              <a:lnSpc>
                <a:spcPct val="150000"/>
              </a:lnSpc>
              <a:buSzPct val="60000"/>
              <a:buBlip>
                <a:blip r:embed="rId2"/>
              </a:buBlip>
              <a:defRPr sz="1800"/>
            </a:pPr>
            <a:r>
              <a:rPr lang="zh-CN" altLang="en-US" sz="4400" dirty="0" smtClean="0">
                <a:solidFill>
                  <a:srgbClr val="FFFFFF"/>
                </a:solidFill>
                <a:latin typeface="宋体"/>
                <a:ea typeface="宋体"/>
                <a:cs typeface="宋体"/>
                <a:sym typeface="宋体"/>
              </a:rPr>
              <a:t>类型（</a:t>
            </a:r>
            <a:r>
              <a:rPr lang="en-US" altLang="zh-CN" sz="4400" dirty="0" smtClean="0">
                <a:solidFill>
                  <a:srgbClr val="FFFFFF"/>
                </a:solidFill>
                <a:latin typeface="宋体"/>
                <a:ea typeface="宋体"/>
                <a:cs typeface="宋体"/>
                <a:sym typeface="宋体"/>
              </a:rPr>
              <a:t>type</a:t>
            </a:r>
            <a:r>
              <a:rPr lang="zh-CN" altLang="en-US" sz="4400" dirty="0" smtClean="0">
                <a:solidFill>
                  <a:srgbClr val="FFFFFF"/>
                </a:solidFill>
                <a:latin typeface="宋体"/>
                <a:ea typeface="宋体"/>
                <a:cs typeface="宋体"/>
                <a:sym typeface="宋体"/>
              </a:rPr>
              <a:t>）</a:t>
            </a:r>
            <a:r>
              <a:rPr lang="en-US" altLang="zh-CN" sz="4400" dirty="0" smtClean="0">
                <a:solidFill>
                  <a:srgbClr val="FFFFFF"/>
                </a:solidFill>
                <a:latin typeface="宋体"/>
                <a:ea typeface="宋体"/>
                <a:cs typeface="宋体"/>
                <a:sym typeface="宋体"/>
              </a:rPr>
              <a:t>&gt; </a:t>
            </a:r>
            <a:r>
              <a:rPr lang="zh-CN" altLang="en-US" sz="4400" dirty="0" smtClean="0">
                <a:solidFill>
                  <a:srgbClr val="FFFFFF"/>
                </a:solidFill>
                <a:latin typeface="宋体"/>
                <a:ea typeface="宋体"/>
                <a:cs typeface="宋体"/>
                <a:sym typeface="宋体"/>
              </a:rPr>
              <a:t>类（</a:t>
            </a:r>
            <a:r>
              <a:rPr lang="en-US" altLang="zh-CN" sz="4400" dirty="0" smtClean="0">
                <a:solidFill>
                  <a:srgbClr val="FFFFFF"/>
                </a:solidFill>
                <a:latin typeface="宋体"/>
                <a:ea typeface="宋体"/>
                <a:cs typeface="宋体"/>
                <a:sym typeface="宋体"/>
              </a:rPr>
              <a:t>class</a:t>
            </a:r>
            <a:r>
              <a:rPr lang="zh-CN" altLang="en-US" sz="4400" dirty="0" smtClean="0">
                <a:solidFill>
                  <a:srgbClr val="FFFFFF"/>
                </a:solidFill>
                <a:latin typeface="宋体"/>
                <a:ea typeface="宋体"/>
                <a:cs typeface="宋体"/>
                <a:sym typeface="宋体"/>
              </a:rPr>
              <a:t>），目前二者同义</a:t>
            </a:r>
            <a:endParaRPr lang="en-US" sz="4400" dirty="0">
              <a:solidFill>
                <a:srgbClr val="FFFFFF"/>
              </a:solidFill>
              <a:latin typeface="宋体"/>
              <a:ea typeface="宋体"/>
              <a:cs typeface="宋体"/>
              <a:sym typeface="宋体"/>
            </a:endParaRPr>
          </a:p>
        </p:txBody>
      </p:sp>
      <p:sp>
        <p:nvSpPr>
          <p:cNvPr id="2" name="矩形 1"/>
          <p:cNvSpPr/>
          <p:nvPr/>
        </p:nvSpPr>
        <p:spPr>
          <a:xfrm>
            <a:off x="7654528" y="2428528"/>
            <a:ext cx="1728192" cy="904717"/>
          </a:xfrm>
          <a:prstGeom prst="rect">
            <a:avLst/>
          </a:prstGeom>
          <a:noFill/>
          <a:ln w="57150"/>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2600" b="0" i="0" u="none" strike="noStrike" cap="none" spc="0" normalizeH="0" baseline="0">
              <a:ln>
                <a:noFill/>
              </a:ln>
              <a:solidFill>
                <a:srgbClr val="000000"/>
              </a:solidFill>
              <a:effectLst/>
              <a:uFillTx/>
              <a:latin typeface="Arial"/>
              <a:ea typeface="Arial"/>
              <a:cs typeface="Arial"/>
              <a:sym typeface="Arial"/>
            </a:endParaRPr>
          </a:p>
        </p:txBody>
      </p:sp>
      <p:sp>
        <p:nvSpPr>
          <p:cNvPr id="14" name="矩形 13"/>
          <p:cNvSpPr/>
          <p:nvPr/>
        </p:nvSpPr>
        <p:spPr>
          <a:xfrm>
            <a:off x="10254299" y="5775989"/>
            <a:ext cx="1921198" cy="904717"/>
          </a:xfrm>
          <a:prstGeom prst="rect">
            <a:avLst/>
          </a:prstGeom>
          <a:noFill/>
          <a:ln w="57150"/>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2600" b="0" i="0" u="none" strike="noStrike" cap="none" spc="0" normalizeH="0" baseline="0">
              <a:ln>
                <a:noFill/>
              </a:ln>
              <a:solidFill>
                <a:srgbClr val="000000"/>
              </a:solidFill>
              <a:effectLst/>
              <a:uFillTx/>
              <a:latin typeface="Arial"/>
              <a:ea typeface="Arial"/>
              <a:cs typeface="Arial"/>
              <a:sym typeface="Arial"/>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屏幕快照 2015-02-06 下午12.52.15.png"/>
          <p:cNvPicPr/>
          <p:nvPr/>
        </p:nvPicPr>
        <p:blipFill>
          <a:blip r:embed="rId2">
            <a:extLst/>
          </a:blip>
          <a:stretch>
            <a:fillRect/>
          </a:stretch>
        </p:blipFill>
        <p:spPr>
          <a:xfrm>
            <a:off x="5594286" y="5548066"/>
            <a:ext cx="5181601" cy="2857126"/>
          </a:xfrm>
          <a:prstGeom prst="rect">
            <a:avLst/>
          </a:prstGeom>
          <a:ln w="12700">
            <a:miter lim="400000"/>
          </a:ln>
        </p:spPr>
      </p:pic>
      <p:sp>
        <p:nvSpPr>
          <p:cNvPr id="94" name="Shape 94"/>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dirty="0"/>
              <a:t>3.2 </a:t>
            </a:r>
            <a:r>
              <a:rPr sz="2700" dirty="0" err="1" smtClean="0"/>
              <a:t>理解基本类型</a:t>
            </a:r>
            <a:endParaRPr sz="2700" dirty="0"/>
          </a:p>
        </p:txBody>
      </p:sp>
      <p:sp>
        <p:nvSpPr>
          <p:cNvPr id="95" name="Shape 95"/>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96" name="Shape 96"/>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97" name="Shape 97"/>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sp>
        <p:nvSpPr>
          <p:cNvPr id="98" name="Shape 98"/>
          <p:cNvSpPr/>
          <p:nvPr/>
        </p:nvSpPr>
        <p:spPr>
          <a:xfrm>
            <a:off x="1066040" y="1329448"/>
            <a:ext cx="4289457" cy="1015663"/>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wrap="square" lIns="0" tIns="0" rIns="0" bIns="0">
            <a:spAutoFit/>
          </a:bodyPr>
          <a:lstStyle>
            <a:lvl1pPr algn="ctr">
              <a:lnSpc>
                <a:spcPct val="150000"/>
              </a:lnSpc>
              <a:defRPr sz="4400">
                <a:solidFill>
                  <a:srgbClr val="FFFFFF"/>
                </a:solidFill>
                <a:latin typeface="宋体"/>
                <a:ea typeface="宋体"/>
                <a:cs typeface="宋体"/>
                <a:sym typeface="宋体"/>
              </a:defRPr>
            </a:lvl1pPr>
          </a:lstStyle>
          <a:p>
            <a:pPr lvl="0">
              <a:defRPr sz="1800">
                <a:solidFill>
                  <a:srgbClr val="000000"/>
                </a:solidFill>
              </a:defRPr>
            </a:pPr>
            <a:r>
              <a:rPr lang="zh-CN" altLang="en-US" sz="4400" dirty="0" smtClean="0">
                <a:solidFill>
                  <a:srgbClr val="FFFFFF"/>
                </a:solidFill>
              </a:rPr>
              <a:t>基本类型的</a:t>
            </a:r>
            <a:r>
              <a:rPr sz="4400" dirty="0" err="1" smtClean="0">
                <a:solidFill>
                  <a:srgbClr val="FFFFFF"/>
                </a:solidFill>
              </a:rPr>
              <a:t>变量</a:t>
            </a:r>
            <a:endParaRPr sz="4400" dirty="0">
              <a:solidFill>
                <a:srgbClr val="FFFFFF"/>
              </a:solidFill>
            </a:endParaRPr>
          </a:p>
        </p:txBody>
      </p:sp>
      <p:sp>
        <p:nvSpPr>
          <p:cNvPr id="99" name="Shape 99"/>
          <p:cNvSpPr/>
          <p:nvPr/>
        </p:nvSpPr>
        <p:spPr>
          <a:xfrm>
            <a:off x="5527675" y="1883809"/>
            <a:ext cx="3033713" cy="1"/>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defTabSz="457200">
              <a:defRPr sz="1200">
                <a:latin typeface="+mj-lt"/>
                <a:ea typeface="+mj-ea"/>
                <a:cs typeface="+mj-cs"/>
                <a:sym typeface="Helvetica"/>
              </a:defRPr>
            </a:pPr>
            <a:endParaRPr/>
          </a:p>
        </p:txBody>
      </p:sp>
      <p:sp>
        <p:nvSpPr>
          <p:cNvPr id="100" name="Shape 100"/>
          <p:cNvSpPr/>
          <p:nvPr/>
        </p:nvSpPr>
        <p:spPr>
          <a:xfrm>
            <a:off x="9022680" y="1272364"/>
            <a:ext cx="2889402" cy="1015663"/>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wrap="square" lIns="0" tIns="0" rIns="0" bIns="0">
            <a:spAutoFit/>
          </a:bodyPr>
          <a:lstStyle>
            <a:lvl1pPr algn="ctr">
              <a:lnSpc>
                <a:spcPct val="150000"/>
              </a:lnSpc>
              <a:defRPr sz="4400">
                <a:solidFill>
                  <a:srgbClr val="FFFFFF"/>
                </a:solidFill>
                <a:latin typeface="宋体"/>
                <a:ea typeface="宋体"/>
                <a:cs typeface="宋体"/>
                <a:sym typeface="宋体"/>
              </a:defRPr>
            </a:lvl1pPr>
          </a:lstStyle>
          <a:p>
            <a:pPr lvl="0">
              <a:defRPr sz="1800">
                <a:solidFill>
                  <a:srgbClr val="000000"/>
                </a:solidFill>
              </a:defRPr>
            </a:pPr>
            <a:r>
              <a:rPr sz="4400" dirty="0" err="1" smtClean="0">
                <a:solidFill>
                  <a:srgbClr val="FFFFFF"/>
                </a:solidFill>
              </a:rPr>
              <a:t>杯子</a:t>
            </a:r>
            <a:r>
              <a:rPr lang="en-US" sz="4400" dirty="0" smtClean="0">
                <a:solidFill>
                  <a:srgbClr val="FFFFFF"/>
                </a:solidFill>
              </a:rPr>
              <a:t>/</a:t>
            </a:r>
            <a:r>
              <a:rPr lang="zh-CN" altLang="en-US" sz="4400" dirty="0" smtClean="0">
                <a:solidFill>
                  <a:srgbClr val="FFFFFF"/>
                </a:solidFill>
              </a:rPr>
              <a:t>容器</a:t>
            </a:r>
            <a:endParaRPr sz="4400" dirty="0">
              <a:solidFill>
                <a:srgbClr val="FFFFFF"/>
              </a:solidFill>
            </a:endParaRPr>
          </a:p>
        </p:txBody>
      </p:sp>
      <p:pic>
        <p:nvPicPr>
          <p:cNvPr id="101" name="屏幕快照 2015-02-06 下午12.50.40.png"/>
          <p:cNvPicPr/>
          <p:nvPr/>
        </p:nvPicPr>
        <p:blipFill>
          <a:blip r:embed="rId3">
            <a:extLst/>
          </a:blip>
          <a:stretch>
            <a:fillRect/>
          </a:stretch>
        </p:blipFill>
        <p:spPr>
          <a:xfrm>
            <a:off x="7245652" y="3190921"/>
            <a:ext cx="5181601" cy="3022601"/>
          </a:xfrm>
          <a:prstGeom prst="rect">
            <a:avLst/>
          </a:prstGeom>
          <a:ln w="12700">
            <a:miter lim="400000"/>
          </a:ln>
        </p:spPr>
      </p:pic>
      <p:sp>
        <p:nvSpPr>
          <p:cNvPr id="102" name="Shape 102"/>
          <p:cNvSpPr/>
          <p:nvPr/>
        </p:nvSpPr>
        <p:spPr>
          <a:xfrm>
            <a:off x="1044964" y="2656674"/>
            <a:ext cx="5757505" cy="2098041"/>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lvl1pPr algn="ctr">
              <a:lnSpc>
                <a:spcPct val="150000"/>
              </a:lnSpc>
              <a:defRPr sz="4400">
                <a:solidFill>
                  <a:srgbClr val="FFFFFF"/>
                </a:solidFill>
                <a:latin typeface="宋体"/>
                <a:ea typeface="宋体"/>
                <a:cs typeface="宋体"/>
                <a:sym typeface="宋体"/>
              </a:defRPr>
            </a:lvl1pPr>
          </a:lstStyle>
          <a:p>
            <a:pPr lvl="0">
              <a:defRPr sz="1800">
                <a:solidFill>
                  <a:srgbClr val="000000"/>
                </a:solidFill>
              </a:defRPr>
            </a:pPr>
            <a:r>
              <a:rPr sz="4400" dirty="0" err="1">
                <a:solidFill>
                  <a:srgbClr val="FFFFFF"/>
                </a:solidFill>
              </a:rPr>
              <a:t>在Java中基本数据类型也有不同大小（精度</a:t>
            </a:r>
            <a:r>
              <a:rPr sz="4400" dirty="0">
                <a:solidFill>
                  <a:srgbClr val="FFFFFF"/>
                </a:solidFill>
              </a:rPr>
              <a:t>）</a:t>
            </a:r>
          </a:p>
        </p:txBody>
      </p:sp>
      <p:sp>
        <p:nvSpPr>
          <p:cNvPr id="103" name="Shape 103"/>
          <p:cNvSpPr/>
          <p:nvPr/>
        </p:nvSpPr>
        <p:spPr>
          <a:xfrm>
            <a:off x="8695581" y="6250860"/>
            <a:ext cx="2699549" cy="413831"/>
          </a:xfrm>
          <a:prstGeom prst="rect">
            <a:avLst/>
          </a:prstGeom>
          <a:solidFill>
            <a:srgbClr val="FFFFFF"/>
          </a:solidFill>
          <a:ln w="12700">
            <a:miter lim="400000"/>
          </a:ln>
        </p:spPr>
        <p:txBody>
          <a:bodyPr lIns="0" tIns="0" rIns="0" bIns="0"/>
          <a:lstStyle/>
          <a:p>
            <a:pPr lvl="0"/>
            <a:endParaRPr/>
          </a:p>
        </p:txBody>
      </p:sp>
      <p:sp>
        <p:nvSpPr>
          <p:cNvPr id="104" name="Shape 104"/>
          <p:cNvSpPr/>
          <p:nvPr/>
        </p:nvSpPr>
        <p:spPr>
          <a:xfrm>
            <a:off x="1044964" y="5286446"/>
            <a:ext cx="4310533" cy="646331"/>
          </a:xfrm>
          <a:prstGeom prst="rect">
            <a:avLst/>
          </a:prstGeom>
          <a:solidFill>
            <a:srgbClr val="C0504D"/>
          </a:solidFill>
          <a:ln w="25400">
            <a:solidFill>
              <a:srgbClr val="8C3A38"/>
            </a:solidFill>
          </a:ln>
          <a:extLst>
            <a:ext uri="{C572A759-6A51-4108-AA02-DFA0A04FC94B}">
              <ma14:wrappingTextBoxFlag xmlns:ma14="http://schemas.microsoft.com/office/mac/drawingml/2011/main" xmlns="" val="1"/>
            </a:ext>
          </a:extLst>
        </p:spPr>
        <p:txBody>
          <a:bodyPr lIns="45719" rIns="45719">
            <a:spAutoFit/>
          </a:bodyPr>
          <a:lstStyle>
            <a:lvl1pPr>
              <a:defRPr sz="3600">
                <a:solidFill>
                  <a:srgbClr val="FFFFFF"/>
                </a:solidFill>
              </a:defRPr>
            </a:lvl1pPr>
          </a:lstStyle>
          <a:p>
            <a:pPr lvl="0">
              <a:defRPr sz="1800">
                <a:solidFill>
                  <a:srgbClr val="000000"/>
                </a:solidFill>
              </a:defRPr>
            </a:pPr>
            <a:r>
              <a:rPr sz="3600" dirty="0" err="1" smtClean="0">
                <a:solidFill>
                  <a:srgbClr val="FFFFFF"/>
                </a:solidFill>
              </a:rPr>
              <a:t>我要一个</a:t>
            </a:r>
            <a:r>
              <a:rPr lang="zh-CN" altLang="en-US" sz="3600" dirty="0" smtClean="0">
                <a:solidFill>
                  <a:srgbClr val="FFFFFF"/>
                </a:solidFill>
              </a:rPr>
              <a:t>大</a:t>
            </a:r>
            <a:r>
              <a:rPr sz="3600" dirty="0" err="1" smtClean="0">
                <a:solidFill>
                  <a:srgbClr val="FFFFFF"/>
                </a:solidFill>
              </a:rPr>
              <a:t>杯的可乐</a:t>
            </a:r>
            <a:endParaRPr sz="3600" dirty="0">
              <a:solidFill>
                <a:srgbClr val="FFFFFF"/>
              </a:solidFill>
            </a:endParaRPr>
          </a:p>
        </p:txBody>
      </p:sp>
      <p:sp>
        <p:nvSpPr>
          <p:cNvPr id="105" name="Shape 105"/>
          <p:cNvSpPr/>
          <p:nvPr/>
        </p:nvSpPr>
        <p:spPr>
          <a:xfrm>
            <a:off x="1278600" y="7461970"/>
            <a:ext cx="3789342" cy="1107996"/>
          </a:xfrm>
          <a:prstGeom prst="rect">
            <a:avLst/>
          </a:prstGeom>
          <a:solidFill>
            <a:srgbClr val="C0504D"/>
          </a:solidFill>
          <a:ln w="25400">
            <a:solidFill>
              <a:srgbClr val="8C3A38"/>
            </a:solidFill>
          </a:ln>
          <a:extLst>
            <a:ext uri="{C572A759-6A51-4108-AA02-DFA0A04FC94B}">
              <ma14:wrappingTextBoxFlag xmlns:ma14="http://schemas.microsoft.com/office/mac/drawingml/2011/main" xmlns="" val="1"/>
            </a:ext>
          </a:extLst>
        </p:spPr>
        <p:txBody>
          <a:bodyPr wrap="square" lIns="0" tIns="0" rIns="0" bIns="0">
            <a:spAutoFit/>
          </a:bodyPr>
          <a:lstStyle>
            <a:lvl1pPr>
              <a:defRPr sz="3600">
                <a:solidFill>
                  <a:srgbClr val="FFFFFF"/>
                </a:solidFill>
              </a:defRPr>
            </a:lvl1pPr>
          </a:lstStyle>
          <a:p>
            <a:pPr lvl="0" algn="ctr">
              <a:defRPr sz="1800">
                <a:solidFill>
                  <a:srgbClr val="000000"/>
                </a:solidFill>
              </a:defRPr>
            </a:pPr>
            <a:r>
              <a:rPr sz="3600" dirty="0" err="1">
                <a:solidFill>
                  <a:srgbClr val="FFFFFF"/>
                </a:solidFill>
              </a:rPr>
              <a:t>我要一个int</a:t>
            </a:r>
            <a:r>
              <a:rPr sz="3600" dirty="0" err="1" smtClean="0">
                <a:solidFill>
                  <a:srgbClr val="FFFFFF"/>
                </a:solidFill>
              </a:rPr>
              <a:t>类型</a:t>
            </a:r>
            <a:r>
              <a:rPr lang="zh-CN" altLang="en-US" sz="3600" dirty="0" smtClean="0">
                <a:solidFill>
                  <a:srgbClr val="FFFFFF"/>
                </a:solidFill>
              </a:rPr>
              <a:t>的</a:t>
            </a:r>
            <a:r>
              <a:rPr sz="3600" dirty="0" smtClean="0">
                <a:solidFill>
                  <a:srgbClr val="FFFFFF"/>
                </a:solidFill>
              </a:rPr>
              <a:t>变量保存</a:t>
            </a:r>
            <a:r>
              <a:rPr sz="3600" dirty="0">
                <a:solidFill>
                  <a:srgbClr val="FFFFFF"/>
                </a:solidFill>
              </a:rPr>
              <a:t>90</a:t>
            </a:r>
          </a:p>
        </p:txBody>
      </p:sp>
      <p:sp>
        <p:nvSpPr>
          <p:cNvPr id="106" name="Shape 106"/>
          <p:cNvSpPr/>
          <p:nvPr/>
        </p:nvSpPr>
        <p:spPr>
          <a:xfrm flipH="1">
            <a:off x="3173271" y="6092867"/>
            <a:ext cx="1" cy="1173122"/>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defTabSz="457200">
              <a:defRPr sz="1200">
                <a:latin typeface="+mj-lt"/>
                <a:ea typeface="+mj-ea"/>
                <a:cs typeface="+mj-cs"/>
                <a:sym typeface="Helvetica"/>
              </a:defRPr>
            </a:pPr>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dirty="0"/>
              <a:t>3.2 </a:t>
            </a:r>
            <a:r>
              <a:rPr sz="2700" dirty="0" err="1" smtClean="0"/>
              <a:t>理解基本类型</a:t>
            </a:r>
            <a:endParaRPr sz="2700" dirty="0"/>
          </a:p>
        </p:txBody>
      </p:sp>
      <p:sp>
        <p:nvSpPr>
          <p:cNvPr id="109" name="Shape 109"/>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110" name="Shape 110"/>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111" name="Shape 111"/>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pic>
        <p:nvPicPr>
          <p:cNvPr id="112" name="屏幕快照 2015-02-06 下午12.44.34.png"/>
          <p:cNvPicPr/>
          <p:nvPr/>
        </p:nvPicPr>
        <p:blipFill>
          <a:blip r:embed="rId2">
            <a:extLst/>
          </a:blip>
          <a:stretch>
            <a:fillRect/>
          </a:stretch>
        </p:blipFill>
        <p:spPr>
          <a:xfrm>
            <a:off x="235368" y="1373087"/>
            <a:ext cx="9347201" cy="711201"/>
          </a:xfrm>
          <a:prstGeom prst="rect">
            <a:avLst/>
          </a:prstGeom>
          <a:ln w="12700">
            <a:miter lim="400000"/>
          </a:ln>
        </p:spPr>
      </p:pic>
      <p:pic>
        <p:nvPicPr>
          <p:cNvPr id="113" name="屏幕快照 2015-02-06 下午12.44.43.png"/>
          <p:cNvPicPr/>
          <p:nvPr/>
        </p:nvPicPr>
        <p:blipFill>
          <a:blip r:embed="rId3">
            <a:extLst/>
          </a:blip>
          <a:stretch>
            <a:fillRect/>
          </a:stretch>
        </p:blipFill>
        <p:spPr>
          <a:xfrm>
            <a:off x="2867288" y="4731283"/>
            <a:ext cx="9321801" cy="812801"/>
          </a:xfrm>
          <a:prstGeom prst="rect">
            <a:avLst/>
          </a:prstGeom>
          <a:ln w="12700">
            <a:miter lim="400000"/>
          </a:ln>
        </p:spPr>
      </p:pic>
      <p:sp>
        <p:nvSpPr>
          <p:cNvPr id="114" name="Shape 114"/>
          <p:cNvSpPr/>
          <p:nvPr/>
        </p:nvSpPr>
        <p:spPr>
          <a:xfrm>
            <a:off x="4117947" y="2899319"/>
            <a:ext cx="5793964" cy="101693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6500"/>
            </a:lvl1pPr>
          </a:lstStyle>
          <a:p>
            <a:pPr lvl="0">
              <a:defRPr sz="1800"/>
            </a:pPr>
            <a:r>
              <a:rPr sz="6500"/>
              <a:t>int count＝90；</a:t>
            </a:r>
          </a:p>
        </p:txBody>
      </p:sp>
      <p:sp>
        <p:nvSpPr>
          <p:cNvPr id="115" name="Shape 115"/>
          <p:cNvSpPr/>
          <p:nvPr/>
        </p:nvSpPr>
        <p:spPr>
          <a:xfrm>
            <a:off x="4842052" y="2110860"/>
            <a:ext cx="1" cy="812801"/>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defTabSz="457200">
              <a:defRPr sz="1200">
                <a:latin typeface="+mj-lt"/>
                <a:ea typeface="+mj-ea"/>
                <a:cs typeface="+mj-cs"/>
                <a:sym typeface="Helvetica"/>
              </a:defRPr>
            </a:pPr>
            <a:endParaRPr/>
          </a:p>
        </p:txBody>
      </p:sp>
      <p:sp>
        <p:nvSpPr>
          <p:cNvPr id="116" name="Shape 116"/>
          <p:cNvSpPr/>
          <p:nvPr/>
        </p:nvSpPr>
        <p:spPr>
          <a:xfrm flipV="1">
            <a:off x="6617625" y="3860025"/>
            <a:ext cx="1" cy="812801"/>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defTabSz="457200">
              <a:defRPr sz="1200">
                <a:latin typeface="+mj-lt"/>
                <a:ea typeface="+mj-ea"/>
                <a:cs typeface="+mj-cs"/>
                <a:sym typeface="Helvetica"/>
              </a:defRPr>
            </a:pPr>
            <a:endParaRPr/>
          </a:p>
        </p:txBody>
      </p:sp>
      <p:pic>
        <p:nvPicPr>
          <p:cNvPr id="117" name="屏幕快照 2015-02-06 下午12.58.30.png"/>
          <p:cNvPicPr/>
          <p:nvPr/>
        </p:nvPicPr>
        <p:blipFill>
          <a:blip r:embed="rId4">
            <a:extLst/>
          </a:blip>
          <a:stretch>
            <a:fillRect/>
          </a:stretch>
        </p:blipFill>
        <p:spPr>
          <a:xfrm>
            <a:off x="2401225" y="5877359"/>
            <a:ext cx="8432801" cy="2641601"/>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dirty="0"/>
              <a:t>3.2 </a:t>
            </a:r>
            <a:r>
              <a:rPr sz="2700" dirty="0" err="1" smtClean="0"/>
              <a:t>理解基本类型</a:t>
            </a:r>
            <a:endParaRPr sz="2700" dirty="0"/>
          </a:p>
        </p:txBody>
      </p:sp>
      <p:sp>
        <p:nvSpPr>
          <p:cNvPr id="120" name="Shape 120"/>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121" name="Shape 121"/>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122" name="Shape 122"/>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sp>
        <p:nvSpPr>
          <p:cNvPr id="123" name="Shape 123"/>
          <p:cNvSpPr/>
          <p:nvPr/>
        </p:nvSpPr>
        <p:spPr>
          <a:xfrm>
            <a:off x="454848" y="1308372"/>
            <a:ext cx="11780351" cy="856966"/>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lvl1pPr marL="441157" indent="-441157">
              <a:lnSpc>
                <a:spcPct val="150000"/>
              </a:lnSpc>
              <a:buSzPct val="60000"/>
              <a:buBlip>
                <a:blip r:embed="rId2"/>
              </a:buBlip>
              <a:defRPr sz="4400">
                <a:solidFill>
                  <a:srgbClr val="FFFFFF"/>
                </a:solidFill>
                <a:latin typeface="宋体"/>
                <a:ea typeface="宋体"/>
                <a:cs typeface="宋体"/>
                <a:sym typeface="宋体"/>
              </a:defRPr>
            </a:lvl1pPr>
          </a:lstStyle>
          <a:p>
            <a:pPr lvl="0">
              <a:defRPr sz="1800">
                <a:solidFill>
                  <a:srgbClr val="000000"/>
                </a:solidFill>
              </a:defRPr>
            </a:pPr>
            <a:r>
              <a:rPr sz="4400" dirty="0" err="1" smtClean="0">
                <a:solidFill>
                  <a:srgbClr val="FFFFFF"/>
                </a:solidFill>
              </a:rPr>
              <a:t>常见基本类型</a:t>
            </a:r>
            <a:endParaRPr sz="4400" dirty="0">
              <a:solidFill>
                <a:srgbClr val="FFFFFF"/>
              </a:solidFill>
            </a:endParaRPr>
          </a:p>
        </p:txBody>
      </p:sp>
      <p:pic>
        <p:nvPicPr>
          <p:cNvPr id="124" name="屏幕快照 2015-02-06 下午1.06.42.png"/>
          <p:cNvPicPr/>
          <p:nvPr/>
        </p:nvPicPr>
        <p:blipFill>
          <a:blip r:embed="rId3">
            <a:extLst/>
          </a:blip>
          <a:srcRect b="38066"/>
          <a:stretch>
            <a:fillRect/>
          </a:stretch>
        </p:blipFill>
        <p:spPr>
          <a:xfrm>
            <a:off x="703452" y="2663445"/>
            <a:ext cx="5111714" cy="6040755"/>
          </a:xfrm>
          <a:prstGeom prst="rect">
            <a:avLst/>
          </a:prstGeom>
          <a:ln w="12700">
            <a:miter lim="400000"/>
          </a:ln>
        </p:spPr>
      </p:pic>
      <p:pic>
        <p:nvPicPr>
          <p:cNvPr id="125" name="屏幕快照 2015-02-06 下午1.06.42.png"/>
          <p:cNvPicPr/>
          <p:nvPr/>
        </p:nvPicPr>
        <p:blipFill>
          <a:blip r:embed="rId3">
            <a:extLst/>
          </a:blip>
          <a:srcRect t="58624"/>
          <a:stretch>
            <a:fillRect/>
          </a:stretch>
        </p:blipFill>
        <p:spPr>
          <a:xfrm>
            <a:off x="6709998" y="3276395"/>
            <a:ext cx="5111715" cy="4035609"/>
          </a:xfrm>
          <a:prstGeom prst="rect">
            <a:avLst/>
          </a:prstGeom>
          <a:ln w="12700">
            <a:miter lim="400000"/>
          </a:ln>
        </p:spPr>
      </p:pic>
      <p:sp>
        <p:nvSpPr>
          <p:cNvPr id="126" name="Shape 126"/>
          <p:cNvSpPr/>
          <p:nvPr/>
        </p:nvSpPr>
        <p:spPr>
          <a:xfrm flipV="1">
            <a:off x="6039163" y="2664219"/>
            <a:ext cx="1" cy="5579065"/>
          </a:xfrm>
          <a:prstGeom prst="line">
            <a:avLst/>
          </a:prstGeom>
          <a:ln w="25400">
            <a:solidFill>
              <a:srgbClr val="4F81BD"/>
            </a:solidFill>
          </a:ln>
          <a:effectLst>
            <a:outerShdw blurRad="38100" dist="20000" dir="5400000" rotWithShape="0">
              <a:srgbClr val="000000">
                <a:alpha val="38000"/>
              </a:srgbClr>
            </a:outerShdw>
          </a:effectLst>
        </p:spPr>
        <p:txBody>
          <a:bodyPr lIns="45719" rIns="45719"/>
          <a:lstStyle/>
          <a:p>
            <a:pPr lvl="0" defTabSz="457200">
              <a:defRPr sz="1200">
                <a:latin typeface="+mj-lt"/>
                <a:ea typeface="+mj-ea"/>
                <a:cs typeface="+mj-cs"/>
                <a:sym typeface="Helvetica"/>
              </a:defRPr>
            </a:pPr>
            <a:endParaRPr/>
          </a:p>
        </p:txBody>
      </p:sp>
      <p:pic>
        <p:nvPicPr>
          <p:cNvPr id="127" name="屏幕快照 2015-02-06 下午1.06.42.png"/>
          <p:cNvPicPr/>
          <p:nvPr/>
        </p:nvPicPr>
        <p:blipFill>
          <a:blip r:embed="rId3">
            <a:extLst/>
          </a:blip>
          <a:srcRect b="94317"/>
          <a:stretch>
            <a:fillRect/>
          </a:stretch>
        </p:blipFill>
        <p:spPr>
          <a:xfrm>
            <a:off x="6562470" y="2663445"/>
            <a:ext cx="5111714" cy="554265"/>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dirty="0"/>
              <a:t>3.2 </a:t>
            </a:r>
            <a:r>
              <a:rPr sz="2700" dirty="0" err="1" smtClean="0"/>
              <a:t>理解基本类型</a:t>
            </a:r>
            <a:endParaRPr sz="2700" dirty="0"/>
          </a:p>
        </p:txBody>
      </p:sp>
      <p:sp>
        <p:nvSpPr>
          <p:cNvPr id="130" name="Shape 130"/>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131" name="Shape 131"/>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132" name="Shape 132"/>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pic>
        <p:nvPicPr>
          <p:cNvPr id="133" name="屏幕快照 2015-02-06 下午1.18.00.png"/>
          <p:cNvPicPr/>
          <p:nvPr/>
        </p:nvPicPr>
        <p:blipFill>
          <a:blip r:embed="rId2">
            <a:extLst/>
          </a:blip>
          <a:stretch>
            <a:fillRect/>
          </a:stretch>
        </p:blipFill>
        <p:spPr>
          <a:xfrm>
            <a:off x="835189" y="1302178"/>
            <a:ext cx="12181577" cy="7561994"/>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26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26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26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26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118</TotalTime>
  <Words>648</Words>
  <Application>Microsoft Office PowerPoint</Application>
  <PresentationFormat>自定义</PresentationFormat>
  <Paragraphs>209</Paragraphs>
  <Slides>40</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40</vt:i4>
      </vt:variant>
    </vt:vector>
  </HeadingPairs>
  <TitlesOfParts>
    <vt:vector size="49" baseType="lpstr">
      <vt:lpstr>Helvetica Neue</vt:lpstr>
      <vt:lpstr>黑体</vt:lpstr>
      <vt:lpstr>宋体</vt:lpstr>
      <vt:lpstr>Arial</vt:lpstr>
      <vt:lpstr>Helvetica</vt:lpstr>
      <vt:lpstr>Verdana</vt:lpstr>
      <vt:lpstr>Wingdings</vt:lpstr>
      <vt:lpstr>Wingdings 2</vt:lpstr>
      <vt:lpstr>Default</vt:lpstr>
      <vt:lpstr>3、基本数据类型和引用</vt:lpstr>
      <vt:lpstr>基本数据类型和引用</vt:lpstr>
      <vt:lpstr>3.1 声明变量（Declare variables）</vt:lpstr>
      <vt:lpstr>3.1 声明变量</vt:lpstr>
      <vt:lpstr>3.1 声明变量</vt:lpstr>
      <vt:lpstr>3.2 理解基本类型</vt:lpstr>
      <vt:lpstr>3.2 理解基本类型</vt:lpstr>
      <vt:lpstr>3.2 理解基本类型</vt:lpstr>
      <vt:lpstr>3.2 理解基本类型</vt:lpstr>
      <vt:lpstr>3.2 理解基本数据类型</vt:lpstr>
      <vt:lpstr>3.2 理解基本数据类型</vt:lpstr>
      <vt:lpstr>3.2 理解基本数据类型</vt:lpstr>
      <vt:lpstr>3.2 理解基本数据类型</vt:lpstr>
      <vt:lpstr>3.2 理解基本类型</vt:lpstr>
      <vt:lpstr>3.3 引用类型</vt:lpstr>
      <vt:lpstr>3.3 引用类型</vt:lpstr>
      <vt:lpstr>3.3 引用类型</vt:lpstr>
      <vt:lpstr>3.3 引用类型</vt:lpstr>
      <vt:lpstr>3.3 引用类型</vt:lpstr>
      <vt:lpstr>3.4 类型的讨论</vt:lpstr>
      <vt:lpstr>3.5 理解堆上建立引用类型的过程</vt:lpstr>
      <vt:lpstr>3.5 理解堆上建立引用类型的过程</vt:lpstr>
      <vt:lpstr>3.6 理解堆上对象回收的过程</vt:lpstr>
      <vt:lpstr>3.6 理解堆上对象回收的过程</vt:lpstr>
      <vt:lpstr>3.6 理解堆上对象回收的过程</vt:lpstr>
      <vt:lpstr>3.7 数组对象</vt:lpstr>
      <vt:lpstr>3.7 数组对象</vt:lpstr>
      <vt:lpstr>3.7 数组对象</vt:lpstr>
      <vt:lpstr>3.7 数组对象</vt:lpstr>
      <vt:lpstr>3.7 数组对象</vt:lpstr>
      <vt:lpstr>3.7 数组对象</vt:lpstr>
      <vt:lpstr>3.7 数组对象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3、基本数据类型和引用</dc:title>
  <dc:creator>孙钰</dc:creator>
  <cp:lastModifiedBy>孙钰</cp:lastModifiedBy>
  <cp:revision>14</cp:revision>
  <dcterms:modified xsi:type="dcterms:W3CDTF">2015-10-08T08:20:09Z</dcterms:modified>
</cp:coreProperties>
</file>